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8" r:id="rId5"/>
  </p:sldMasterIdLst>
  <p:notesMasterIdLst>
    <p:notesMasterId r:id="rId62"/>
  </p:notesMasterIdLst>
  <p:sldIdLst>
    <p:sldId id="273" r:id="rId6"/>
    <p:sldId id="275" r:id="rId7"/>
    <p:sldId id="276" r:id="rId8"/>
    <p:sldId id="277" r:id="rId9"/>
    <p:sldId id="278" r:id="rId10"/>
    <p:sldId id="279" r:id="rId11"/>
    <p:sldId id="284" r:id="rId12"/>
    <p:sldId id="281" r:id="rId13"/>
    <p:sldId id="283" r:id="rId14"/>
    <p:sldId id="259" r:id="rId15"/>
    <p:sldId id="267" r:id="rId16"/>
    <p:sldId id="261" r:id="rId17"/>
    <p:sldId id="285" r:id="rId18"/>
    <p:sldId id="266" r:id="rId19"/>
    <p:sldId id="268" r:id="rId20"/>
    <p:sldId id="274" r:id="rId21"/>
    <p:sldId id="286" r:id="rId22"/>
    <p:sldId id="262" r:id="rId23"/>
    <p:sldId id="269" r:id="rId24"/>
    <p:sldId id="287" r:id="rId25"/>
    <p:sldId id="288" r:id="rId26"/>
    <p:sldId id="263" r:id="rId27"/>
    <p:sldId id="271" r:id="rId28"/>
    <p:sldId id="289" r:id="rId29"/>
    <p:sldId id="264" r:id="rId30"/>
    <p:sldId id="290" r:id="rId31"/>
    <p:sldId id="260" r:id="rId32"/>
    <p:sldId id="316" r:id="rId33"/>
    <p:sldId id="257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91" r:id="rId45"/>
    <p:sldId id="305" r:id="rId46"/>
    <p:sldId id="292" r:id="rId47"/>
    <p:sldId id="293" r:id="rId48"/>
    <p:sldId id="306" r:id="rId49"/>
    <p:sldId id="294" r:id="rId50"/>
    <p:sldId id="307" r:id="rId51"/>
    <p:sldId id="308" r:id="rId52"/>
    <p:sldId id="309" r:id="rId53"/>
    <p:sldId id="265" r:id="rId54"/>
    <p:sldId id="310" r:id="rId55"/>
    <p:sldId id="311" r:id="rId56"/>
    <p:sldId id="312" r:id="rId57"/>
    <p:sldId id="313" r:id="rId58"/>
    <p:sldId id="314" r:id="rId59"/>
    <p:sldId id="315" r:id="rId60"/>
    <p:sldId id="31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17728A-3E49-4491-B1EB-537D307859E6}">
          <p14:sldIdLst>
            <p14:sldId id="273"/>
            <p14:sldId id="275"/>
            <p14:sldId id="276"/>
            <p14:sldId id="277"/>
            <p14:sldId id="278"/>
            <p14:sldId id="279"/>
            <p14:sldId id="284"/>
            <p14:sldId id="281"/>
            <p14:sldId id="283"/>
          </p14:sldIdLst>
        </p14:section>
        <p14:section name="strategic-innovation" id="{CCC46E0A-200C-4C0C-9B4F-E717A3B7D73A}">
          <p14:sldIdLst>
            <p14:sldId id="259"/>
            <p14:sldId id="267"/>
            <p14:sldId id="261"/>
            <p14:sldId id="285"/>
            <p14:sldId id="266"/>
            <p14:sldId id="268"/>
            <p14:sldId id="274"/>
            <p14:sldId id="286"/>
            <p14:sldId id="262"/>
            <p14:sldId id="269"/>
            <p14:sldId id="287"/>
            <p14:sldId id="288"/>
            <p14:sldId id="263"/>
            <p14:sldId id="271"/>
            <p14:sldId id="289"/>
            <p14:sldId id="264"/>
            <p14:sldId id="290"/>
            <p14:sldId id="260"/>
          </p14:sldIdLst>
        </p14:section>
        <p14:section name="from-legacy-to-modern" id="{03EBD1A6-3F0A-433A-A257-1EC4999266E0}">
          <p14:sldIdLst>
            <p14:sldId id="316"/>
            <p14:sldId id="257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91"/>
            <p14:sldId id="305"/>
            <p14:sldId id="292"/>
            <p14:sldId id="293"/>
            <p14:sldId id="306"/>
            <p14:sldId id="294"/>
            <p14:sldId id="307"/>
            <p14:sldId id="308"/>
            <p14:sldId id="309"/>
            <p14:sldId id="265"/>
            <p14:sldId id="310"/>
            <p14:sldId id="311"/>
            <p14:sldId id="312"/>
            <p14:sldId id="313"/>
            <p14:sldId id="314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FD23E-B23E-4649-B275-67FB8E75D137}" v="14" dt="2025-11-12T05:35:07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20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776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6C9AB-85FC-4756-B7AA-DE7D96225A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A9EF71A-3873-4877-856E-7DEB1BAEA0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Courts rely heavily on Forms and Documents for Case Processing</a:t>
          </a:r>
        </a:p>
      </dgm:t>
    </dgm:pt>
    <dgm:pt modelId="{1843689B-E45C-42AF-86B9-6A3B28847BF9}" type="parTrans" cxnId="{61A329A3-E9E1-4EE1-B395-4BC4EED12124}">
      <dgm:prSet/>
      <dgm:spPr/>
      <dgm:t>
        <a:bodyPr/>
        <a:lstStyle/>
        <a:p>
          <a:endParaRPr lang="en-US"/>
        </a:p>
      </dgm:t>
    </dgm:pt>
    <dgm:pt modelId="{53512E5F-DEAF-4C1F-9FE2-79C835B43155}" type="sibTrans" cxnId="{61A329A3-E9E1-4EE1-B395-4BC4EED12124}">
      <dgm:prSet/>
      <dgm:spPr/>
      <dgm:t>
        <a:bodyPr/>
        <a:lstStyle/>
        <a:p>
          <a:endParaRPr lang="en-US"/>
        </a:p>
      </dgm:t>
    </dgm:pt>
    <dgm:pt modelId="{83F3F1A8-9D4F-4268-AD87-8E6723E9F4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Case Processing goes through lot of manual steps to identify issues with the Forms</a:t>
          </a:r>
        </a:p>
      </dgm:t>
    </dgm:pt>
    <dgm:pt modelId="{03C2EF10-8A88-4050-8DF8-3AC843494693}" type="parTrans" cxnId="{BCCEE290-A60B-47BF-84DB-25707158F028}">
      <dgm:prSet/>
      <dgm:spPr/>
      <dgm:t>
        <a:bodyPr/>
        <a:lstStyle/>
        <a:p>
          <a:endParaRPr lang="en-US"/>
        </a:p>
      </dgm:t>
    </dgm:pt>
    <dgm:pt modelId="{EF62787B-EBAA-47D4-B2D7-EA2FD850850D}" type="sibTrans" cxnId="{BCCEE290-A60B-47BF-84DB-25707158F028}">
      <dgm:prSet/>
      <dgm:spPr/>
      <dgm:t>
        <a:bodyPr/>
        <a:lstStyle/>
        <a:p>
          <a:endParaRPr lang="en-US"/>
        </a:p>
      </dgm:t>
    </dgm:pt>
    <dgm:pt modelId="{66E7201B-BDBC-4FAB-B5F8-F1F80339B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Traditional programming couldn’t extract structured and unstructured data from PDFs.</a:t>
          </a:r>
        </a:p>
      </dgm:t>
    </dgm:pt>
    <dgm:pt modelId="{4110D21D-8C2A-4589-938B-4C78C115E06B}" type="parTrans" cxnId="{F271D54A-5764-49F3-981E-34DEDF4BA7FB}">
      <dgm:prSet/>
      <dgm:spPr/>
      <dgm:t>
        <a:bodyPr/>
        <a:lstStyle/>
        <a:p>
          <a:endParaRPr lang="en-US"/>
        </a:p>
      </dgm:t>
    </dgm:pt>
    <dgm:pt modelId="{E0ED10AB-71AA-46DC-9318-209653FD356A}" type="sibTrans" cxnId="{F271D54A-5764-49F3-981E-34DEDF4BA7FB}">
      <dgm:prSet/>
      <dgm:spPr/>
      <dgm:t>
        <a:bodyPr/>
        <a:lstStyle/>
        <a:p>
          <a:endParaRPr lang="en-US"/>
        </a:p>
      </dgm:t>
    </dgm:pt>
    <dgm:pt modelId="{A2D03CC0-1421-46BB-88DA-5554FD8F2CB6}" type="pres">
      <dgm:prSet presAssocID="{3606C9AB-85FC-4756-B7AA-DE7D96225A0C}" presName="root" presStyleCnt="0">
        <dgm:presLayoutVars>
          <dgm:dir/>
          <dgm:resizeHandles val="exact"/>
        </dgm:presLayoutVars>
      </dgm:prSet>
      <dgm:spPr/>
    </dgm:pt>
    <dgm:pt modelId="{7F6EF74F-AB2E-45FD-996B-68AFA9DEBDC3}" type="pres">
      <dgm:prSet presAssocID="{4A9EF71A-3873-4877-856E-7DEB1BAEA010}" presName="compNode" presStyleCnt="0"/>
      <dgm:spPr/>
    </dgm:pt>
    <dgm:pt modelId="{DB5D4043-D2E0-4D11-A084-55C97776D8A7}" type="pres">
      <dgm:prSet presAssocID="{4A9EF71A-3873-4877-856E-7DEB1BAEA010}" presName="bgRect" presStyleLbl="bgShp" presStyleIdx="0" presStyleCnt="3" custLinFactNeighborX="59960" custLinFactNeighborY="-43"/>
      <dgm:spPr/>
    </dgm:pt>
    <dgm:pt modelId="{CCDAF6D6-FD7E-499A-BF6D-24847E20974D}" type="pres">
      <dgm:prSet presAssocID="{4A9EF71A-3873-4877-856E-7DEB1BAEA0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0A8F5BF9-9A4E-450D-AFF7-DC1A540B12F4}" type="pres">
      <dgm:prSet presAssocID="{4A9EF71A-3873-4877-856E-7DEB1BAEA010}" presName="spaceRect" presStyleCnt="0"/>
      <dgm:spPr/>
    </dgm:pt>
    <dgm:pt modelId="{2EB1F248-613F-47EF-B3A5-69572CEC32E6}" type="pres">
      <dgm:prSet presAssocID="{4A9EF71A-3873-4877-856E-7DEB1BAEA010}" presName="parTx" presStyleLbl="revTx" presStyleIdx="0" presStyleCnt="3">
        <dgm:presLayoutVars>
          <dgm:chMax val="0"/>
          <dgm:chPref val="0"/>
        </dgm:presLayoutVars>
      </dgm:prSet>
      <dgm:spPr/>
    </dgm:pt>
    <dgm:pt modelId="{22BD0AD1-ED65-4FAE-BDA9-3EFD34CDF560}" type="pres">
      <dgm:prSet presAssocID="{53512E5F-DEAF-4C1F-9FE2-79C835B43155}" presName="sibTrans" presStyleCnt="0"/>
      <dgm:spPr/>
    </dgm:pt>
    <dgm:pt modelId="{C0CF0AB3-606E-41A9-9D7B-26D5CCE08BA1}" type="pres">
      <dgm:prSet presAssocID="{83F3F1A8-9D4F-4268-AD87-8E6723E9F43F}" presName="compNode" presStyleCnt="0"/>
      <dgm:spPr/>
    </dgm:pt>
    <dgm:pt modelId="{A40FAAAA-9D50-4E8E-9182-28E306955F19}" type="pres">
      <dgm:prSet presAssocID="{83F3F1A8-9D4F-4268-AD87-8E6723E9F43F}" presName="bgRect" presStyleLbl="bgShp" presStyleIdx="1" presStyleCnt="3"/>
      <dgm:spPr/>
    </dgm:pt>
    <dgm:pt modelId="{27F35E2E-6D2A-4839-96BD-A30A3227BA1D}" type="pres">
      <dgm:prSet presAssocID="{83F3F1A8-9D4F-4268-AD87-8E6723E9F4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7BA5D88-178F-4AE7-BAE4-7092EEDA1EE3}" type="pres">
      <dgm:prSet presAssocID="{83F3F1A8-9D4F-4268-AD87-8E6723E9F43F}" presName="spaceRect" presStyleCnt="0"/>
      <dgm:spPr/>
    </dgm:pt>
    <dgm:pt modelId="{2DD3FD50-201B-462E-84D5-09FDBC2CC7A5}" type="pres">
      <dgm:prSet presAssocID="{83F3F1A8-9D4F-4268-AD87-8E6723E9F43F}" presName="parTx" presStyleLbl="revTx" presStyleIdx="1" presStyleCnt="3">
        <dgm:presLayoutVars>
          <dgm:chMax val="0"/>
          <dgm:chPref val="0"/>
        </dgm:presLayoutVars>
      </dgm:prSet>
      <dgm:spPr/>
    </dgm:pt>
    <dgm:pt modelId="{48AD8440-E8B8-4C3F-B539-6471F468B142}" type="pres">
      <dgm:prSet presAssocID="{EF62787B-EBAA-47D4-B2D7-EA2FD850850D}" presName="sibTrans" presStyleCnt="0"/>
      <dgm:spPr/>
    </dgm:pt>
    <dgm:pt modelId="{C0722A02-6757-4981-9C77-2B1BA93E3A6E}" type="pres">
      <dgm:prSet presAssocID="{66E7201B-BDBC-4FAB-B5F8-F1F80339B135}" presName="compNode" presStyleCnt="0"/>
      <dgm:spPr/>
    </dgm:pt>
    <dgm:pt modelId="{C9D1BDF6-99DD-4E5D-92FB-FFA432A79463}" type="pres">
      <dgm:prSet presAssocID="{66E7201B-BDBC-4FAB-B5F8-F1F80339B135}" presName="bgRect" presStyleLbl="bgShp" presStyleIdx="2" presStyleCnt="3"/>
      <dgm:spPr/>
    </dgm:pt>
    <dgm:pt modelId="{AE6D5F18-87D3-469A-97DB-D134573EC30A}" type="pres">
      <dgm:prSet presAssocID="{66E7201B-BDBC-4FAB-B5F8-F1F80339B1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9D11685-B0EA-42F8-95B4-BECDBC05B49C}" type="pres">
      <dgm:prSet presAssocID="{66E7201B-BDBC-4FAB-B5F8-F1F80339B135}" presName="spaceRect" presStyleCnt="0"/>
      <dgm:spPr/>
    </dgm:pt>
    <dgm:pt modelId="{8D7664B5-9C69-41FA-AAC5-E31178356172}" type="pres">
      <dgm:prSet presAssocID="{66E7201B-BDBC-4FAB-B5F8-F1F80339B13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6F2224-ECD2-4BF1-B504-AFC9A106EFA3}" type="presOf" srcId="{4A9EF71A-3873-4877-856E-7DEB1BAEA010}" destId="{2EB1F248-613F-47EF-B3A5-69572CEC32E6}" srcOrd="0" destOrd="0" presId="urn:microsoft.com/office/officeart/2018/2/layout/IconVerticalSolidList"/>
    <dgm:cxn modelId="{B8881232-FDDB-40E3-9A6D-73ECE207E947}" type="presOf" srcId="{3606C9AB-85FC-4756-B7AA-DE7D96225A0C}" destId="{A2D03CC0-1421-46BB-88DA-5554FD8F2CB6}" srcOrd="0" destOrd="0" presId="urn:microsoft.com/office/officeart/2018/2/layout/IconVerticalSolidList"/>
    <dgm:cxn modelId="{F271D54A-5764-49F3-981E-34DEDF4BA7FB}" srcId="{3606C9AB-85FC-4756-B7AA-DE7D96225A0C}" destId="{66E7201B-BDBC-4FAB-B5F8-F1F80339B135}" srcOrd="2" destOrd="0" parTransId="{4110D21D-8C2A-4589-938B-4C78C115E06B}" sibTransId="{E0ED10AB-71AA-46DC-9318-209653FD356A}"/>
    <dgm:cxn modelId="{0BB11772-C2BB-409F-8338-17B77EDFE58B}" type="presOf" srcId="{66E7201B-BDBC-4FAB-B5F8-F1F80339B135}" destId="{8D7664B5-9C69-41FA-AAC5-E31178356172}" srcOrd="0" destOrd="0" presId="urn:microsoft.com/office/officeart/2018/2/layout/IconVerticalSolidList"/>
    <dgm:cxn modelId="{BCCEE290-A60B-47BF-84DB-25707158F028}" srcId="{3606C9AB-85FC-4756-B7AA-DE7D96225A0C}" destId="{83F3F1A8-9D4F-4268-AD87-8E6723E9F43F}" srcOrd="1" destOrd="0" parTransId="{03C2EF10-8A88-4050-8DF8-3AC843494693}" sibTransId="{EF62787B-EBAA-47D4-B2D7-EA2FD850850D}"/>
    <dgm:cxn modelId="{61A329A3-E9E1-4EE1-B395-4BC4EED12124}" srcId="{3606C9AB-85FC-4756-B7AA-DE7D96225A0C}" destId="{4A9EF71A-3873-4877-856E-7DEB1BAEA010}" srcOrd="0" destOrd="0" parTransId="{1843689B-E45C-42AF-86B9-6A3B28847BF9}" sibTransId="{53512E5F-DEAF-4C1F-9FE2-79C835B43155}"/>
    <dgm:cxn modelId="{73325CC9-6F21-4566-9309-175C67E10A9F}" type="presOf" srcId="{83F3F1A8-9D4F-4268-AD87-8E6723E9F43F}" destId="{2DD3FD50-201B-462E-84D5-09FDBC2CC7A5}" srcOrd="0" destOrd="0" presId="urn:microsoft.com/office/officeart/2018/2/layout/IconVerticalSolidList"/>
    <dgm:cxn modelId="{C198DB9E-14A2-4F80-BF6A-B6CF1559E02E}" type="presParOf" srcId="{A2D03CC0-1421-46BB-88DA-5554FD8F2CB6}" destId="{7F6EF74F-AB2E-45FD-996B-68AFA9DEBDC3}" srcOrd="0" destOrd="0" presId="urn:microsoft.com/office/officeart/2018/2/layout/IconVerticalSolidList"/>
    <dgm:cxn modelId="{142D0F25-D5A3-442A-861E-0636491AC979}" type="presParOf" srcId="{7F6EF74F-AB2E-45FD-996B-68AFA9DEBDC3}" destId="{DB5D4043-D2E0-4D11-A084-55C97776D8A7}" srcOrd="0" destOrd="0" presId="urn:microsoft.com/office/officeart/2018/2/layout/IconVerticalSolidList"/>
    <dgm:cxn modelId="{0AF07FBD-AA89-4BE1-A750-36EF4BF1F21B}" type="presParOf" srcId="{7F6EF74F-AB2E-45FD-996B-68AFA9DEBDC3}" destId="{CCDAF6D6-FD7E-499A-BF6D-24847E20974D}" srcOrd="1" destOrd="0" presId="urn:microsoft.com/office/officeart/2018/2/layout/IconVerticalSolidList"/>
    <dgm:cxn modelId="{3D8AAF64-0FB5-4B57-9135-D1A48361D159}" type="presParOf" srcId="{7F6EF74F-AB2E-45FD-996B-68AFA9DEBDC3}" destId="{0A8F5BF9-9A4E-450D-AFF7-DC1A540B12F4}" srcOrd="2" destOrd="0" presId="urn:microsoft.com/office/officeart/2018/2/layout/IconVerticalSolidList"/>
    <dgm:cxn modelId="{69094EF8-EEAE-4D8B-94B0-F5BC30EA906D}" type="presParOf" srcId="{7F6EF74F-AB2E-45FD-996B-68AFA9DEBDC3}" destId="{2EB1F248-613F-47EF-B3A5-69572CEC32E6}" srcOrd="3" destOrd="0" presId="urn:microsoft.com/office/officeart/2018/2/layout/IconVerticalSolidList"/>
    <dgm:cxn modelId="{FBEB2661-62A8-4336-99F3-A3E4FDBC0F58}" type="presParOf" srcId="{A2D03CC0-1421-46BB-88DA-5554FD8F2CB6}" destId="{22BD0AD1-ED65-4FAE-BDA9-3EFD34CDF560}" srcOrd="1" destOrd="0" presId="urn:microsoft.com/office/officeart/2018/2/layout/IconVerticalSolidList"/>
    <dgm:cxn modelId="{4A0E5DE4-E9EC-4C3F-B5A5-B9AF708783D0}" type="presParOf" srcId="{A2D03CC0-1421-46BB-88DA-5554FD8F2CB6}" destId="{C0CF0AB3-606E-41A9-9D7B-26D5CCE08BA1}" srcOrd="2" destOrd="0" presId="urn:microsoft.com/office/officeart/2018/2/layout/IconVerticalSolidList"/>
    <dgm:cxn modelId="{04130991-A007-4E58-9B73-19C35E7B17D6}" type="presParOf" srcId="{C0CF0AB3-606E-41A9-9D7B-26D5CCE08BA1}" destId="{A40FAAAA-9D50-4E8E-9182-28E306955F19}" srcOrd="0" destOrd="0" presId="urn:microsoft.com/office/officeart/2018/2/layout/IconVerticalSolidList"/>
    <dgm:cxn modelId="{5D300064-AD3F-4CC6-B435-EE072CCD148D}" type="presParOf" srcId="{C0CF0AB3-606E-41A9-9D7B-26D5CCE08BA1}" destId="{27F35E2E-6D2A-4839-96BD-A30A3227BA1D}" srcOrd="1" destOrd="0" presId="urn:microsoft.com/office/officeart/2018/2/layout/IconVerticalSolidList"/>
    <dgm:cxn modelId="{F4BA2D5C-81B8-4EA5-A295-341DA76BDE5F}" type="presParOf" srcId="{C0CF0AB3-606E-41A9-9D7B-26D5CCE08BA1}" destId="{07BA5D88-178F-4AE7-BAE4-7092EEDA1EE3}" srcOrd="2" destOrd="0" presId="urn:microsoft.com/office/officeart/2018/2/layout/IconVerticalSolidList"/>
    <dgm:cxn modelId="{A444DAF0-4E9A-4486-BDB9-3E2AAD481923}" type="presParOf" srcId="{C0CF0AB3-606E-41A9-9D7B-26D5CCE08BA1}" destId="{2DD3FD50-201B-462E-84D5-09FDBC2CC7A5}" srcOrd="3" destOrd="0" presId="urn:microsoft.com/office/officeart/2018/2/layout/IconVerticalSolidList"/>
    <dgm:cxn modelId="{AA100D21-B657-4E2A-B653-28B6B4274DA3}" type="presParOf" srcId="{A2D03CC0-1421-46BB-88DA-5554FD8F2CB6}" destId="{48AD8440-E8B8-4C3F-B539-6471F468B142}" srcOrd="3" destOrd="0" presId="urn:microsoft.com/office/officeart/2018/2/layout/IconVerticalSolidList"/>
    <dgm:cxn modelId="{EC95B17B-36C6-47CC-B743-176A050C5061}" type="presParOf" srcId="{A2D03CC0-1421-46BB-88DA-5554FD8F2CB6}" destId="{C0722A02-6757-4981-9C77-2B1BA93E3A6E}" srcOrd="4" destOrd="0" presId="urn:microsoft.com/office/officeart/2018/2/layout/IconVerticalSolidList"/>
    <dgm:cxn modelId="{7B4111E7-44F2-4F47-A5C9-1E23E883F5C6}" type="presParOf" srcId="{C0722A02-6757-4981-9C77-2B1BA93E3A6E}" destId="{C9D1BDF6-99DD-4E5D-92FB-FFA432A79463}" srcOrd="0" destOrd="0" presId="urn:microsoft.com/office/officeart/2018/2/layout/IconVerticalSolidList"/>
    <dgm:cxn modelId="{DF3E6037-FB9A-447C-B6E3-1100A88BCF48}" type="presParOf" srcId="{C0722A02-6757-4981-9C77-2B1BA93E3A6E}" destId="{AE6D5F18-87D3-469A-97DB-D134573EC30A}" srcOrd="1" destOrd="0" presId="urn:microsoft.com/office/officeart/2018/2/layout/IconVerticalSolidList"/>
    <dgm:cxn modelId="{FFC7B65E-65DD-401E-8514-E8837E5409DD}" type="presParOf" srcId="{C0722A02-6757-4981-9C77-2B1BA93E3A6E}" destId="{F9D11685-B0EA-42F8-95B4-BECDBC05B49C}" srcOrd="2" destOrd="0" presId="urn:microsoft.com/office/officeart/2018/2/layout/IconVerticalSolidList"/>
    <dgm:cxn modelId="{8BEE001F-D572-4501-81B7-0EBC1DF7ADDC}" type="presParOf" srcId="{C0722A02-6757-4981-9C77-2B1BA93E3A6E}" destId="{8D7664B5-9C69-41FA-AAC5-E311783561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A2DA86-C582-477B-9B99-99765F77EB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15450C9-5EF1-40FE-9E23-5B3C33BB59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 Journey at OC Courts (2021–2025+)</a:t>
          </a:r>
        </a:p>
      </dgm:t>
    </dgm:pt>
    <dgm:pt modelId="{6B48C195-C956-47E3-AB3F-A3062C630D59}" type="parTrans" cxnId="{20414177-B634-4333-A34C-892799F7595E}">
      <dgm:prSet/>
      <dgm:spPr/>
      <dgm:t>
        <a:bodyPr/>
        <a:lstStyle/>
        <a:p>
          <a:endParaRPr lang="en-US"/>
        </a:p>
      </dgm:t>
    </dgm:pt>
    <dgm:pt modelId="{4C531F88-43C7-4371-B321-5B353451128A}" type="sibTrans" cxnId="{20414177-B634-4333-A34C-892799F7595E}">
      <dgm:prSet/>
      <dgm:spPr/>
      <dgm:t>
        <a:bodyPr/>
        <a:lstStyle/>
        <a:p>
          <a:endParaRPr lang="en-US"/>
        </a:p>
      </dgm:t>
    </dgm:pt>
    <dgm:pt modelId="{A49EB0A2-3294-4F52-98CD-75B81828CC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0 (2021–2023): Machine Learning Exploration – Microsoft ML Studio, Production in Aug 2023. High infra cost ($2.5k/</a:t>
          </a:r>
          <a:r>
            <a:rPr lang="en-US" dirty="0" err="1"/>
            <a:t>mo</a:t>
          </a:r>
          <a:r>
            <a:rPr lang="en-US" dirty="0"/>
            <a:t>)</a:t>
          </a:r>
        </a:p>
      </dgm:t>
    </dgm:pt>
    <dgm:pt modelId="{E30FD5E8-071E-4712-95A4-B32F10857740}" type="parTrans" cxnId="{0B16FA21-F47D-4A98-8C65-CEF8EBA208EE}">
      <dgm:prSet/>
      <dgm:spPr/>
      <dgm:t>
        <a:bodyPr/>
        <a:lstStyle/>
        <a:p>
          <a:endParaRPr lang="en-US"/>
        </a:p>
      </dgm:t>
    </dgm:pt>
    <dgm:pt modelId="{A0B7BF56-E3F7-4586-A3CC-BA3B0A556B50}" type="sibTrans" cxnId="{0B16FA21-F47D-4A98-8C65-CEF8EBA208EE}">
      <dgm:prSet/>
      <dgm:spPr/>
      <dgm:t>
        <a:bodyPr/>
        <a:lstStyle/>
        <a:p>
          <a:endParaRPr lang="en-US"/>
        </a:p>
      </dgm:t>
    </dgm:pt>
    <dgm:pt modelId="{336AD02D-C128-44B3-89ED-8B316F34D9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I (2023–2024): ChatGPT released in Nov 2022.</a:t>
          </a:r>
        </a:p>
        <a:p>
          <a:pPr>
            <a:lnSpc>
              <a:spcPct val="100000"/>
            </a:lnSpc>
          </a:pPr>
          <a:r>
            <a:rPr lang="en-US" dirty="0"/>
            <a:t>OC LLM Transition – Azure OpenAI, RAG, Production in Nov 2024</a:t>
          </a:r>
        </a:p>
      </dgm:t>
    </dgm:pt>
    <dgm:pt modelId="{7CA5BDEF-34AC-4C35-8225-633813F0FB0F}" type="parTrans" cxnId="{3DFF81CA-D0E0-41B6-B837-BBB3E1B8B2E5}">
      <dgm:prSet/>
      <dgm:spPr/>
      <dgm:t>
        <a:bodyPr/>
        <a:lstStyle/>
        <a:p>
          <a:endParaRPr lang="en-US"/>
        </a:p>
      </dgm:t>
    </dgm:pt>
    <dgm:pt modelId="{75D2E2FC-8F9A-4CE0-A0AD-055D361D6778}" type="sibTrans" cxnId="{3DFF81CA-D0E0-41B6-B837-BBB3E1B8B2E5}">
      <dgm:prSet/>
      <dgm:spPr/>
      <dgm:t>
        <a:bodyPr/>
        <a:lstStyle/>
        <a:p>
          <a:endParaRPr lang="en-US"/>
        </a:p>
      </dgm:t>
    </dgm:pt>
    <dgm:pt modelId="{4CDF323D-1837-4B88-9A46-A7A1F1A2B8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II (2024–2025): Name Change AI: OCR + Rules Engine + Clerk Review Module (70% time savings)</a:t>
          </a:r>
        </a:p>
      </dgm:t>
    </dgm:pt>
    <dgm:pt modelId="{34059EA8-A41E-40FA-97BB-91A50C618740}" type="parTrans" cxnId="{BE9CE3C5-B141-4461-A0C1-C367709EFD3D}">
      <dgm:prSet/>
      <dgm:spPr/>
      <dgm:t>
        <a:bodyPr/>
        <a:lstStyle/>
        <a:p>
          <a:endParaRPr lang="en-US"/>
        </a:p>
      </dgm:t>
    </dgm:pt>
    <dgm:pt modelId="{4E817CA3-18E0-4E4A-9FA1-DE09F3797296}" type="sibTrans" cxnId="{BE9CE3C5-B141-4461-A0C1-C367709EFD3D}">
      <dgm:prSet/>
      <dgm:spPr/>
      <dgm:t>
        <a:bodyPr/>
        <a:lstStyle/>
        <a:p>
          <a:endParaRPr lang="en-US"/>
        </a:p>
      </dgm:t>
    </dgm:pt>
    <dgm:pt modelId="{24D1C0F5-AEBC-4D5D-B72A-1DDAA42DB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III (2025): Request for Dismissal – Signature Detection (LLM Vision)</a:t>
          </a:r>
        </a:p>
      </dgm:t>
    </dgm:pt>
    <dgm:pt modelId="{E060D61E-694C-480E-BCD6-B7EFC3DA9DCA}" type="parTrans" cxnId="{D5BC9288-DCF0-40B1-A3FA-B2D9691E59C9}">
      <dgm:prSet/>
      <dgm:spPr/>
      <dgm:t>
        <a:bodyPr/>
        <a:lstStyle/>
        <a:p>
          <a:endParaRPr lang="en-US"/>
        </a:p>
      </dgm:t>
    </dgm:pt>
    <dgm:pt modelId="{DFE4247E-0459-415B-ABC4-40652925287A}" type="sibTrans" cxnId="{D5BC9288-DCF0-40B1-A3FA-B2D9691E59C9}">
      <dgm:prSet/>
      <dgm:spPr/>
      <dgm:t>
        <a:bodyPr/>
        <a:lstStyle/>
        <a:p>
          <a:endParaRPr lang="en-US"/>
        </a:p>
      </dgm:t>
    </dgm:pt>
    <dgm:pt modelId="{9230CB7C-7A33-406E-AFE8-9049D89DD3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(2025+): Redaction + AI Rule Reasoning</a:t>
          </a:r>
        </a:p>
      </dgm:t>
    </dgm:pt>
    <dgm:pt modelId="{4B27DDB2-0E71-4A11-97B0-B6D48A83A363}" type="parTrans" cxnId="{1335E586-C809-428D-BA07-8ABC6565EBEA}">
      <dgm:prSet/>
      <dgm:spPr/>
      <dgm:t>
        <a:bodyPr/>
        <a:lstStyle/>
        <a:p>
          <a:endParaRPr lang="en-US"/>
        </a:p>
      </dgm:t>
    </dgm:pt>
    <dgm:pt modelId="{BD54F123-E41F-4F25-9E3C-822B5D05EF7F}" type="sibTrans" cxnId="{1335E586-C809-428D-BA07-8ABC6565EBEA}">
      <dgm:prSet/>
      <dgm:spPr/>
      <dgm:t>
        <a:bodyPr/>
        <a:lstStyle/>
        <a:p>
          <a:endParaRPr lang="en-US"/>
        </a:p>
      </dgm:t>
    </dgm:pt>
    <dgm:pt modelId="{58BCD0C3-479A-4B87-B91A-C7393A2153F6}" type="pres">
      <dgm:prSet presAssocID="{1BA2DA86-C582-477B-9B99-99765F77EBAA}" presName="root" presStyleCnt="0">
        <dgm:presLayoutVars>
          <dgm:dir/>
          <dgm:resizeHandles val="exact"/>
        </dgm:presLayoutVars>
      </dgm:prSet>
      <dgm:spPr/>
    </dgm:pt>
    <dgm:pt modelId="{9EF2BA38-0597-40E6-A7A4-5B9EDD2863C3}" type="pres">
      <dgm:prSet presAssocID="{F15450C9-5EF1-40FE-9E23-5B3C33BB5995}" presName="compNode" presStyleCnt="0"/>
      <dgm:spPr/>
    </dgm:pt>
    <dgm:pt modelId="{44784360-D4B2-4AB2-8497-67B6F9376304}" type="pres">
      <dgm:prSet presAssocID="{F15450C9-5EF1-40FE-9E23-5B3C33BB5995}" presName="bgRect" presStyleLbl="bgShp" presStyleIdx="0" presStyleCnt="6"/>
      <dgm:spPr/>
    </dgm:pt>
    <dgm:pt modelId="{F07DE661-E937-45F9-A61F-9D83434980F2}" type="pres">
      <dgm:prSet presAssocID="{F15450C9-5EF1-40FE-9E23-5B3C33BB599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96F4995-A1EE-4F76-8959-18ABED7516A2}" type="pres">
      <dgm:prSet presAssocID="{F15450C9-5EF1-40FE-9E23-5B3C33BB5995}" presName="spaceRect" presStyleCnt="0"/>
      <dgm:spPr/>
    </dgm:pt>
    <dgm:pt modelId="{0E5FB84A-74BB-404C-9D24-5BAC59CA81D5}" type="pres">
      <dgm:prSet presAssocID="{F15450C9-5EF1-40FE-9E23-5B3C33BB5995}" presName="parTx" presStyleLbl="revTx" presStyleIdx="0" presStyleCnt="6">
        <dgm:presLayoutVars>
          <dgm:chMax val="0"/>
          <dgm:chPref val="0"/>
        </dgm:presLayoutVars>
      </dgm:prSet>
      <dgm:spPr/>
    </dgm:pt>
    <dgm:pt modelId="{634C75B6-0C49-48D2-B457-FDB8542609E2}" type="pres">
      <dgm:prSet presAssocID="{4C531F88-43C7-4371-B321-5B353451128A}" presName="sibTrans" presStyleCnt="0"/>
      <dgm:spPr/>
    </dgm:pt>
    <dgm:pt modelId="{CE47DC27-A1EA-4691-9F1A-A57BC3625256}" type="pres">
      <dgm:prSet presAssocID="{A49EB0A2-3294-4F52-98CD-75B81828CCB2}" presName="compNode" presStyleCnt="0"/>
      <dgm:spPr/>
    </dgm:pt>
    <dgm:pt modelId="{23A9EF4B-3097-4B20-AB73-D4FFB7DD7A4F}" type="pres">
      <dgm:prSet presAssocID="{A49EB0A2-3294-4F52-98CD-75B81828CCB2}" presName="bgRect" presStyleLbl="bgShp" presStyleIdx="1" presStyleCnt="6"/>
      <dgm:spPr/>
    </dgm:pt>
    <dgm:pt modelId="{100DB40B-2F36-4947-B8C3-81B086B37EDD}" type="pres">
      <dgm:prSet presAssocID="{A49EB0A2-3294-4F52-98CD-75B81828CCB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252F124-3183-4C0D-95A9-B02FE1690CEC}" type="pres">
      <dgm:prSet presAssocID="{A49EB0A2-3294-4F52-98CD-75B81828CCB2}" presName="spaceRect" presStyleCnt="0"/>
      <dgm:spPr/>
    </dgm:pt>
    <dgm:pt modelId="{8DC9FFE9-C45F-44E8-B7D2-2DCCFFA6EEFF}" type="pres">
      <dgm:prSet presAssocID="{A49EB0A2-3294-4F52-98CD-75B81828CCB2}" presName="parTx" presStyleLbl="revTx" presStyleIdx="1" presStyleCnt="6">
        <dgm:presLayoutVars>
          <dgm:chMax val="0"/>
          <dgm:chPref val="0"/>
        </dgm:presLayoutVars>
      </dgm:prSet>
      <dgm:spPr/>
    </dgm:pt>
    <dgm:pt modelId="{55FC38C7-3E46-4E9B-8AFD-A3E99072CF5D}" type="pres">
      <dgm:prSet presAssocID="{A0B7BF56-E3F7-4586-A3CC-BA3B0A556B50}" presName="sibTrans" presStyleCnt="0"/>
      <dgm:spPr/>
    </dgm:pt>
    <dgm:pt modelId="{E398B20F-EBA0-4574-AC3E-25B17141B4CD}" type="pres">
      <dgm:prSet presAssocID="{336AD02D-C128-44B3-89ED-8B316F34D9B0}" presName="compNode" presStyleCnt="0"/>
      <dgm:spPr/>
    </dgm:pt>
    <dgm:pt modelId="{E39C443D-B96C-4A8F-AC6B-939AE7AB84B2}" type="pres">
      <dgm:prSet presAssocID="{336AD02D-C128-44B3-89ED-8B316F34D9B0}" presName="bgRect" presStyleLbl="bgShp" presStyleIdx="2" presStyleCnt="6"/>
      <dgm:spPr/>
    </dgm:pt>
    <dgm:pt modelId="{E6C9EB48-9379-4620-8E05-E1494BE951C5}" type="pres">
      <dgm:prSet presAssocID="{336AD02D-C128-44B3-89ED-8B316F34D9B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lo"/>
        </a:ext>
      </dgm:extLst>
    </dgm:pt>
    <dgm:pt modelId="{5E689594-0EB1-4C01-8F29-B32ED578C591}" type="pres">
      <dgm:prSet presAssocID="{336AD02D-C128-44B3-89ED-8B316F34D9B0}" presName="spaceRect" presStyleCnt="0"/>
      <dgm:spPr/>
    </dgm:pt>
    <dgm:pt modelId="{9D33DA00-3123-4D26-A0CE-227BC54293F7}" type="pres">
      <dgm:prSet presAssocID="{336AD02D-C128-44B3-89ED-8B316F34D9B0}" presName="parTx" presStyleLbl="revTx" presStyleIdx="2" presStyleCnt="6" custScaleX="103335">
        <dgm:presLayoutVars>
          <dgm:chMax val="0"/>
          <dgm:chPref val="0"/>
        </dgm:presLayoutVars>
      </dgm:prSet>
      <dgm:spPr/>
    </dgm:pt>
    <dgm:pt modelId="{8500A196-8AA2-49B5-9CDE-2369902D98B7}" type="pres">
      <dgm:prSet presAssocID="{75D2E2FC-8F9A-4CE0-A0AD-055D361D6778}" presName="sibTrans" presStyleCnt="0"/>
      <dgm:spPr/>
    </dgm:pt>
    <dgm:pt modelId="{4517528A-80EF-4704-BAA0-AA0B58461796}" type="pres">
      <dgm:prSet presAssocID="{4CDF323D-1837-4B88-9A46-A7A1F1A2B8A8}" presName="compNode" presStyleCnt="0"/>
      <dgm:spPr/>
    </dgm:pt>
    <dgm:pt modelId="{9BDA80C2-4CB2-4D6C-8061-7CDBA2FF8EFB}" type="pres">
      <dgm:prSet presAssocID="{4CDF323D-1837-4B88-9A46-A7A1F1A2B8A8}" presName="bgRect" presStyleLbl="bgShp" presStyleIdx="3" presStyleCnt="6"/>
      <dgm:spPr/>
    </dgm:pt>
    <dgm:pt modelId="{1B7BB06A-9B44-4711-AE6A-559F9BE80C3E}" type="pres">
      <dgm:prSet presAssocID="{4CDF323D-1837-4B88-9A46-A7A1F1A2B8A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FB90BC2-238E-4B38-8216-4823894A824F}" type="pres">
      <dgm:prSet presAssocID="{4CDF323D-1837-4B88-9A46-A7A1F1A2B8A8}" presName="spaceRect" presStyleCnt="0"/>
      <dgm:spPr/>
    </dgm:pt>
    <dgm:pt modelId="{027D9FEF-C30A-43B2-AD3A-55993170C41E}" type="pres">
      <dgm:prSet presAssocID="{4CDF323D-1837-4B88-9A46-A7A1F1A2B8A8}" presName="parTx" presStyleLbl="revTx" presStyleIdx="3" presStyleCnt="6">
        <dgm:presLayoutVars>
          <dgm:chMax val="0"/>
          <dgm:chPref val="0"/>
        </dgm:presLayoutVars>
      </dgm:prSet>
      <dgm:spPr/>
    </dgm:pt>
    <dgm:pt modelId="{B7FD82EF-9C10-4C33-A1F5-8EE777A7C261}" type="pres">
      <dgm:prSet presAssocID="{4E817CA3-18E0-4E4A-9FA1-DE09F3797296}" presName="sibTrans" presStyleCnt="0"/>
      <dgm:spPr/>
    </dgm:pt>
    <dgm:pt modelId="{E7694FFA-0D76-47F4-8A95-2715B7690347}" type="pres">
      <dgm:prSet presAssocID="{24D1C0F5-AEBC-4D5D-B72A-1DDAA42DBD6C}" presName="compNode" presStyleCnt="0"/>
      <dgm:spPr/>
    </dgm:pt>
    <dgm:pt modelId="{47B5E9B0-0AA9-42D9-AF7F-AA96E8B38B85}" type="pres">
      <dgm:prSet presAssocID="{24D1C0F5-AEBC-4D5D-B72A-1DDAA42DBD6C}" presName="bgRect" presStyleLbl="bgShp" presStyleIdx="4" presStyleCnt="6"/>
      <dgm:spPr/>
    </dgm:pt>
    <dgm:pt modelId="{FE206825-0EA2-405F-B7BF-5876E153F55A}" type="pres">
      <dgm:prSet presAssocID="{24D1C0F5-AEBC-4D5D-B72A-1DDAA42DBD6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062B74CE-81A0-4285-BAC2-A1BC1CA0659D}" type="pres">
      <dgm:prSet presAssocID="{24D1C0F5-AEBC-4D5D-B72A-1DDAA42DBD6C}" presName="spaceRect" presStyleCnt="0"/>
      <dgm:spPr/>
    </dgm:pt>
    <dgm:pt modelId="{75B5E823-A32F-4F39-B309-721F7A20DCB7}" type="pres">
      <dgm:prSet presAssocID="{24D1C0F5-AEBC-4D5D-B72A-1DDAA42DBD6C}" presName="parTx" presStyleLbl="revTx" presStyleIdx="4" presStyleCnt="6">
        <dgm:presLayoutVars>
          <dgm:chMax val="0"/>
          <dgm:chPref val="0"/>
        </dgm:presLayoutVars>
      </dgm:prSet>
      <dgm:spPr/>
    </dgm:pt>
    <dgm:pt modelId="{589C51DE-8C84-473B-A8C2-0D67DD873B5D}" type="pres">
      <dgm:prSet presAssocID="{DFE4247E-0459-415B-ABC4-40652925287A}" presName="sibTrans" presStyleCnt="0"/>
      <dgm:spPr/>
    </dgm:pt>
    <dgm:pt modelId="{9E0497CB-0D9C-44F7-A798-671E61D1EE0D}" type="pres">
      <dgm:prSet presAssocID="{9230CB7C-7A33-406E-AFE8-9049D89DD3F9}" presName="compNode" presStyleCnt="0"/>
      <dgm:spPr/>
    </dgm:pt>
    <dgm:pt modelId="{BB4C4DA7-0448-4523-A0E3-9D13BB2C0141}" type="pres">
      <dgm:prSet presAssocID="{9230CB7C-7A33-406E-AFE8-9049D89DD3F9}" presName="bgRect" presStyleLbl="bgShp" presStyleIdx="5" presStyleCnt="6"/>
      <dgm:spPr/>
    </dgm:pt>
    <dgm:pt modelId="{BF67C1B9-E3D1-464C-8D5F-623E26496718}" type="pres">
      <dgm:prSet presAssocID="{9230CB7C-7A33-406E-AFE8-9049D89DD3F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C769A87-4B33-49CD-BBDB-B5729AE1A761}" type="pres">
      <dgm:prSet presAssocID="{9230CB7C-7A33-406E-AFE8-9049D89DD3F9}" presName="spaceRect" presStyleCnt="0"/>
      <dgm:spPr/>
    </dgm:pt>
    <dgm:pt modelId="{234A04C6-ADEB-49AC-BD97-0308ED7AC76A}" type="pres">
      <dgm:prSet presAssocID="{9230CB7C-7A33-406E-AFE8-9049D89DD3F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A61A209-6F6F-4686-A322-8B0A3DA952DA}" type="presOf" srcId="{9230CB7C-7A33-406E-AFE8-9049D89DD3F9}" destId="{234A04C6-ADEB-49AC-BD97-0308ED7AC76A}" srcOrd="0" destOrd="0" presId="urn:microsoft.com/office/officeart/2018/2/layout/IconVerticalSolidList"/>
    <dgm:cxn modelId="{9B58DF1A-4228-4089-946F-AAFD0EE10D2B}" type="presOf" srcId="{A49EB0A2-3294-4F52-98CD-75B81828CCB2}" destId="{8DC9FFE9-C45F-44E8-B7D2-2DCCFFA6EEFF}" srcOrd="0" destOrd="0" presId="urn:microsoft.com/office/officeart/2018/2/layout/IconVerticalSolidList"/>
    <dgm:cxn modelId="{0B16FA21-F47D-4A98-8C65-CEF8EBA208EE}" srcId="{1BA2DA86-C582-477B-9B99-99765F77EBAA}" destId="{A49EB0A2-3294-4F52-98CD-75B81828CCB2}" srcOrd="1" destOrd="0" parTransId="{E30FD5E8-071E-4712-95A4-B32F10857740}" sibTransId="{A0B7BF56-E3F7-4586-A3CC-BA3B0A556B50}"/>
    <dgm:cxn modelId="{3C18962A-2568-46FE-8DAB-8DEC0CA7225F}" type="presOf" srcId="{4CDF323D-1837-4B88-9A46-A7A1F1A2B8A8}" destId="{027D9FEF-C30A-43B2-AD3A-55993170C41E}" srcOrd="0" destOrd="0" presId="urn:microsoft.com/office/officeart/2018/2/layout/IconVerticalSolidList"/>
    <dgm:cxn modelId="{AA2EC236-4D4D-4D8B-8F9E-A85FBE7FD8C8}" type="presOf" srcId="{24D1C0F5-AEBC-4D5D-B72A-1DDAA42DBD6C}" destId="{75B5E823-A32F-4F39-B309-721F7A20DCB7}" srcOrd="0" destOrd="0" presId="urn:microsoft.com/office/officeart/2018/2/layout/IconVerticalSolidList"/>
    <dgm:cxn modelId="{0BDCA464-C11F-4035-9400-8F7FC543EFB6}" type="presOf" srcId="{336AD02D-C128-44B3-89ED-8B316F34D9B0}" destId="{9D33DA00-3123-4D26-A0CE-227BC54293F7}" srcOrd="0" destOrd="0" presId="urn:microsoft.com/office/officeart/2018/2/layout/IconVerticalSolidList"/>
    <dgm:cxn modelId="{20414177-B634-4333-A34C-892799F7595E}" srcId="{1BA2DA86-C582-477B-9B99-99765F77EBAA}" destId="{F15450C9-5EF1-40FE-9E23-5B3C33BB5995}" srcOrd="0" destOrd="0" parTransId="{6B48C195-C956-47E3-AB3F-A3062C630D59}" sibTransId="{4C531F88-43C7-4371-B321-5B353451128A}"/>
    <dgm:cxn modelId="{1335E586-C809-428D-BA07-8ABC6565EBEA}" srcId="{1BA2DA86-C582-477B-9B99-99765F77EBAA}" destId="{9230CB7C-7A33-406E-AFE8-9049D89DD3F9}" srcOrd="5" destOrd="0" parTransId="{4B27DDB2-0E71-4A11-97B0-B6D48A83A363}" sibTransId="{BD54F123-E41F-4F25-9E3C-822B5D05EF7F}"/>
    <dgm:cxn modelId="{D5BC9288-DCF0-40B1-A3FA-B2D9691E59C9}" srcId="{1BA2DA86-C582-477B-9B99-99765F77EBAA}" destId="{24D1C0F5-AEBC-4D5D-B72A-1DDAA42DBD6C}" srcOrd="4" destOrd="0" parTransId="{E060D61E-694C-480E-BCD6-B7EFC3DA9DCA}" sibTransId="{DFE4247E-0459-415B-ABC4-40652925287A}"/>
    <dgm:cxn modelId="{2ECA62B3-BC13-4FC3-9ADD-B2F0B7D4345E}" type="presOf" srcId="{F15450C9-5EF1-40FE-9E23-5B3C33BB5995}" destId="{0E5FB84A-74BB-404C-9D24-5BAC59CA81D5}" srcOrd="0" destOrd="0" presId="urn:microsoft.com/office/officeart/2018/2/layout/IconVerticalSolidList"/>
    <dgm:cxn modelId="{81DE43C0-84B8-4F3C-811F-A3D98E7B4548}" type="presOf" srcId="{1BA2DA86-C582-477B-9B99-99765F77EBAA}" destId="{58BCD0C3-479A-4B87-B91A-C7393A2153F6}" srcOrd="0" destOrd="0" presId="urn:microsoft.com/office/officeart/2018/2/layout/IconVerticalSolidList"/>
    <dgm:cxn modelId="{BE9CE3C5-B141-4461-A0C1-C367709EFD3D}" srcId="{1BA2DA86-C582-477B-9B99-99765F77EBAA}" destId="{4CDF323D-1837-4B88-9A46-A7A1F1A2B8A8}" srcOrd="3" destOrd="0" parTransId="{34059EA8-A41E-40FA-97BB-91A50C618740}" sibTransId="{4E817CA3-18E0-4E4A-9FA1-DE09F3797296}"/>
    <dgm:cxn modelId="{3DFF81CA-D0E0-41B6-B837-BBB3E1B8B2E5}" srcId="{1BA2DA86-C582-477B-9B99-99765F77EBAA}" destId="{336AD02D-C128-44B3-89ED-8B316F34D9B0}" srcOrd="2" destOrd="0" parTransId="{7CA5BDEF-34AC-4C35-8225-633813F0FB0F}" sibTransId="{75D2E2FC-8F9A-4CE0-A0AD-055D361D6778}"/>
    <dgm:cxn modelId="{3881B3C9-2CBC-45C7-AAE0-4DCB74BAC3B0}" type="presParOf" srcId="{58BCD0C3-479A-4B87-B91A-C7393A2153F6}" destId="{9EF2BA38-0597-40E6-A7A4-5B9EDD2863C3}" srcOrd="0" destOrd="0" presId="urn:microsoft.com/office/officeart/2018/2/layout/IconVerticalSolidList"/>
    <dgm:cxn modelId="{19956254-B887-4B16-86EA-C9A939089635}" type="presParOf" srcId="{9EF2BA38-0597-40E6-A7A4-5B9EDD2863C3}" destId="{44784360-D4B2-4AB2-8497-67B6F9376304}" srcOrd="0" destOrd="0" presId="urn:microsoft.com/office/officeart/2018/2/layout/IconVerticalSolidList"/>
    <dgm:cxn modelId="{F85C2A4F-EED0-4FC9-8AB1-63A0E2233B87}" type="presParOf" srcId="{9EF2BA38-0597-40E6-A7A4-5B9EDD2863C3}" destId="{F07DE661-E937-45F9-A61F-9D83434980F2}" srcOrd="1" destOrd="0" presId="urn:microsoft.com/office/officeart/2018/2/layout/IconVerticalSolidList"/>
    <dgm:cxn modelId="{75FBA773-142D-471C-BE9D-66D0A41021DD}" type="presParOf" srcId="{9EF2BA38-0597-40E6-A7A4-5B9EDD2863C3}" destId="{596F4995-A1EE-4F76-8959-18ABED7516A2}" srcOrd="2" destOrd="0" presId="urn:microsoft.com/office/officeart/2018/2/layout/IconVerticalSolidList"/>
    <dgm:cxn modelId="{84C2989A-5F0A-44AA-9F1F-C487F0EB4C3D}" type="presParOf" srcId="{9EF2BA38-0597-40E6-A7A4-5B9EDD2863C3}" destId="{0E5FB84A-74BB-404C-9D24-5BAC59CA81D5}" srcOrd="3" destOrd="0" presId="urn:microsoft.com/office/officeart/2018/2/layout/IconVerticalSolidList"/>
    <dgm:cxn modelId="{3A45AFCF-621F-4E21-ADCC-28595E570B4B}" type="presParOf" srcId="{58BCD0C3-479A-4B87-B91A-C7393A2153F6}" destId="{634C75B6-0C49-48D2-B457-FDB8542609E2}" srcOrd="1" destOrd="0" presId="urn:microsoft.com/office/officeart/2018/2/layout/IconVerticalSolidList"/>
    <dgm:cxn modelId="{C6B98DB3-91F8-4549-8C5D-E3206795E027}" type="presParOf" srcId="{58BCD0C3-479A-4B87-B91A-C7393A2153F6}" destId="{CE47DC27-A1EA-4691-9F1A-A57BC3625256}" srcOrd="2" destOrd="0" presId="urn:microsoft.com/office/officeart/2018/2/layout/IconVerticalSolidList"/>
    <dgm:cxn modelId="{4964E171-0143-4577-A097-3EAA533F4BE5}" type="presParOf" srcId="{CE47DC27-A1EA-4691-9F1A-A57BC3625256}" destId="{23A9EF4B-3097-4B20-AB73-D4FFB7DD7A4F}" srcOrd="0" destOrd="0" presId="urn:microsoft.com/office/officeart/2018/2/layout/IconVerticalSolidList"/>
    <dgm:cxn modelId="{E3F17784-E18F-4C30-BD45-F06E354F65DC}" type="presParOf" srcId="{CE47DC27-A1EA-4691-9F1A-A57BC3625256}" destId="{100DB40B-2F36-4947-B8C3-81B086B37EDD}" srcOrd="1" destOrd="0" presId="urn:microsoft.com/office/officeart/2018/2/layout/IconVerticalSolidList"/>
    <dgm:cxn modelId="{0A552DF4-7F93-48E7-9F57-142D8C0ADDF9}" type="presParOf" srcId="{CE47DC27-A1EA-4691-9F1A-A57BC3625256}" destId="{A252F124-3183-4C0D-95A9-B02FE1690CEC}" srcOrd="2" destOrd="0" presId="urn:microsoft.com/office/officeart/2018/2/layout/IconVerticalSolidList"/>
    <dgm:cxn modelId="{EEA0762B-646F-4432-A213-AA350FEF859E}" type="presParOf" srcId="{CE47DC27-A1EA-4691-9F1A-A57BC3625256}" destId="{8DC9FFE9-C45F-44E8-B7D2-2DCCFFA6EEFF}" srcOrd="3" destOrd="0" presId="urn:microsoft.com/office/officeart/2018/2/layout/IconVerticalSolidList"/>
    <dgm:cxn modelId="{2AE3FCF8-ED3C-4916-AF8A-4AD095A0406F}" type="presParOf" srcId="{58BCD0C3-479A-4B87-B91A-C7393A2153F6}" destId="{55FC38C7-3E46-4E9B-8AFD-A3E99072CF5D}" srcOrd="3" destOrd="0" presId="urn:microsoft.com/office/officeart/2018/2/layout/IconVerticalSolidList"/>
    <dgm:cxn modelId="{C9872BC9-99D9-474F-B2F2-4E6A7B9B7820}" type="presParOf" srcId="{58BCD0C3-479A-4B87-B91A-C7393A2153F6}" destId="{E398B20F-EBA0-4574-AC3E-25B17141B4CD}" srcOrd="4" destOrd="0" presId="urn:microsoft.com/office/officeart/2018/2/layout/IconVerticalSolidList"/>
    <dgm:cxn modelId="{B4A4DA5A-04A0-4B2B-8B3D-E9FCC94596CB}" type="presParOf" srcId="{E398B20F-EBA0-4574-AC3E-25B17141B4CD}" destId="{E39C443D-B96C-4A8F-AC6B-939AE7AB84B2}" srcOrd="0" destOrd="0" presId="urn:microsoft.com/office/officeart/2018/2/layout/IconVerticalSolidList"/>
    <dgm:cxn modelId="{7DFF6DF1-4502-434D-85F1-D13568E9C11A}" type="presParOf" srcId="{E398B20F-EBA0-4574-AC3E-25B17141B4CD}" destId="{E6C9EB48-9379-4620-8E05-E1494BE951C5}" srcOrd="1" destOrd="0" presId="urn:microsoft.com/office/officeart/2018/2/layout/IconVerticalSolidList"/>
    <dgm:cxn modelId="{BC5790C9-C0B9-4EF3-9944-D81A94418EAF}" type="presParOf" srcId="{E398B20F-EBA0-4574-AC3E-25B17141B4CD}" destId="{5E689594-0EB1-4C01-8F29-B32ED578C591}" srcOrd="2" destOrd="0" presId="urn:microsoft.com/office/officeart/2018/2/layout/IconVerticalSolidList"/>
    <dgm:cxn modelId="{00BD4582-C333-4EEC-BAD7-1AB526552730}" type="presParOf" srcId="{E398B20F-EBA0-4574-AC3E-25B17141B4CD}" destId="{9D33DA00-3123-4D26-A0CE-227BC54293F7}" srcOrd="3" destOrd="0" presId="urn:microsoft.com/office/officeart/2018/2/layout/IconVerticalSolidList"/>
    <dgm:cxn modelId="{032F1A69-6A50-407C-BFCB-4BFFA65F7C3C}" type="presParOf" srcId="{58BCD0C3-479A-4B87-B91A-C7393A2153F6}" destId="{8500A196-8AA2-49B5-9CDE-2369902D98B7}" srcOrd="5" destOrd="0" presId="urn:microsoft.com/office/officeart/2018/2/layout/IconVerticalSolidList"/>
    <dgm:cxn modelId="{20AB7729-C715-4E15-BD1F-C7A90611751F}" type="presParOf" srcId="{58BCD0C3-479A-4B87-B91A-C7393A2153F6}" destId="{4517528A-80EF-4704-BAA0-AA0B58461796}" srcOrd="6" destOrd="0" presId="urn:microsoft.com/office/officeart/2018/2/layout/IconVerticalSolidList"/>
    <dgm:cxn modelId="{600A7AF8-1E56-4F30-B101-D589F0E9FAAE}" type="presParOf" srcId="{4517528A-80EF-4704-BAA0-AA0B58461796}" destId="{9BDA80C2-4CB2-4D6C-8061-7CDBA2FF8EFB}" srcOrd="0" destOrd="0" presId="urn:microsoft.com/office/officeart/2018/2/layout/IconVerticalSolidList"/>
    <dgm:cxn modelId="{4C7556A7-5A49-4D11-A6A7-DFDEA576E4E4}" type="presParOf" srcId="{4517528A-80EF-4704-BAA0-AA0B58461796}" destId="{1B7BB06A-9B44-4711-AE6A-559F9BE80C3E}" srcOrd="1" destOrd="0" presId="urn:microsoft.com/office/officeart/2018/2/layout/IconVerticalSolidList"/>
    <dgm:cxn modelId="{4CEB24BD-9AA5-485B-A49C-8056F9A95A65}" type="presParOf" srcId="{4517528A-80EF-4704-BAA0-AA0B58461796}" destId="{3FB90BC2-238E-4B38-8216-4823894A824F}" srcOrd="2" destOrd="0" presId="urn:microsoft.com/office/officeart/2018/2/layout/IconVerticalSolidList"/>
    <dgm:cxn modelId="{16559F3C-F220-4798-96BB-E6B194D61C8B}" type="presParOf" srcId="{4517528A-80EF-4704-BAA0-AA0B58461796}" destId="{027D9FEF-C30A-43B2-AD3A-55993170C41E}" srcOrd="3" destOrd="0" presId="urn:microsoft.com/office/officeart/2018/2/layout/IconVerticalSolidList"/>
    <dgm:cxn modelId="{E1655FC8-E1AE-4B49-BC92-EB2BE15EC5BC}" type="presParOf" srcId="{58BCD0C3-479A-4B87-B91A-C7393A2153F6}" destId="{B7FD82EF-9C10-4C33-A1F5-8EE777A7C261}" srcOrd="7" destOrd="0" presId="urn:microsoft.com/office/officeart/2018/2/layout/IconVerticalSolidList"/>
    <dgm:cxn modelId="{F3AEEA69-C092-4F6B-9D54-1B32EAFEC094}" type="presParOf" srcId="{58BCD0C3-479A-4B87-B91A-C7393A2153F6}" destId="{E7694FFA-0D76-47F4-8A95-2715B7690347}" srcOrd="8" destOrd="0" presId="urn:microsoft.com/office/officeart/2018/2/layout/IconVerticalSolidList"/>
    <dgm:cxn modelId="{737BD624-8A2A-4158-BD65-0EC3AA9063B3}" type="presParOf" srcId="{E7694FFA-0D76-47F4-8A95-2715B7690347}" destId="{47B5E9B0-0AA9-42D9-AF7F-AA96E8B38B85}" srcOrd="0" destOrd="0" presId="urn:microsoft.com/office/officeart/2018/2/layout/IconVerticalSolidList"/>
    <dgm:cxn modelId="{BEEAB0B4-CC0F-426D-9D0A-894DC6CA8C3F}" type="presParOf" srcId="{E7694FFA-0D76-47F4-8A95-2715B7690347}" destId="{FE206825-0EA2-405F-B7BF-5876E153F55A}" srcOrd="1" destOrd="0" presId="urn:microsoft.com/office/officeart/2018/2/layout/IconVerticalSolidList"/>
    <dgm:cxn modelId="{281D605A-8016-4EB7-95CC-86128DDD1786}" type="presParOf" srcId="{E7694FFA-0D76-47F4-8A95-2715B7690347}" destId="{062B74CE-81A0-4285-BAC2-A1BC1CA0659D}" srcOrd="2" destOrd="0" presId="urn:microsoft.com/office/officeart/2018/2/layout/IconVerticalSolidList"/>
    <dgm:cxn modelId="{C45613CA-F625-4E8C-8FAB-DC434371BE19}" type="presParOf" srcId="{E7694FFA-0D76-47F4-8A95-2715B7690347}" destId="{75B5E823-A32F-4F39-B309-721F7A20DCB7}" srcOrd="3" destOrd="0" presId="urn:microsoft.com/office/officeart/2018/2/layout/IconVerticalSolidList"/>
    <dgm:cxn modelId="{CEAAE8EC-C58D-48F6-8683-60841BDDA321}" type="presParOf" srcId="{58BCD0C3-479A-4B87-B91A-C7393A2153F6}" destId="{589C51DE-8C84-473B-A8C2-0D67DD873B5D}" srcOrd="9" destOrd="0" presId="urn:microsoft.com/office/officeart/2018/2/layout/IconVerticalSolidList"/>
    <dgm:cxn modelId="{D8472A66-7773-4143-A0B4-A450D126D81B}" type="presParOf" srcId="{58BCD0C3-479A-4B87-B91A-C7393A2153F6}" destId="{9E0497CB-0D9C-44F7-A798-671E61D1EE0D}" srcOrd="10" destOrd="0" presId="urn:microsoft.com/office/officeart/2018/2/layout/IconVerticalSolidList"/>
    <dgm:cxn modelId="{9167678B-AAAE-4601-8B89-62D5E17C9B3B}" type="presParOf" srcId="{9E0497CB-0D9C-44F7-A798-671E61D1EE0D}" destId="{BB4C4DA7-0448-4523-A0E3-9D13BB2C0141}" srcOrd="0" destOrd="0" presId="urn:microsoft.com/office/officeart/2018/2/layout/IconVerticalSolidList"/>
    <dgm:cxn modelId="{FD587B70-3FB5-42D7-B0CF-343C4EC259E3}" type="presParOf" srcId="{9E0497CB-0D9C-44F7-A798-671E61D1EE0D}" destId="{BF67C1B9-E3D1-464C-8D5F-623E26496718}" srcOrd="1" destOrd="0" presId="urn:microsoft.com/office/officeart/2018/2/layout/IconVerticalSolidList"/>
    <dgm:cxn modelId="{0D1A0A81-800C-4A1B-8640-0B03AD62311F}" type="presParOf" srcId="{9E0497CB-0D9C-44F7-A798-671E61D1EE0D}" destId="{1C769A87-4B33-49CD-BBDB-B5729AE1A761}" srcOrd="2" destOrd="0" presId="urn:microsoft.com/office/officeart/2018/2/layout/IconVerticalSolidList"/>
    <dgm:cxn modelId="{D3070C2F-5726-447A-AB06-4C2E335216F8}" type="presParOf" srcId="{9E0497CB-0D9C-44F7-A798-671E61D1EE0D}" destId="{234A04C6-ADEB-49AC-BD97-0308ED7AC7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F81365-B056-4CAD-809E-0433AB33114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022407D-249D-4A05-8D0C-5B636856B04B}">
      <dgm:prSet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eCitations</a:t>
          </a:r>
          <a:r>
            <a:rPr lang="en-US"/>
            <a:t> Signature Verification – Detect missing officer signatures (10,000+/</a:t>
          </a:r>
          <a:r>
            <a:rPr lang="en-US" dirty="0" err="1"/>
            <a:t>mo</a:t>
          </a:r>
          <a:r>
            <a:rPr lang="en-US" dirty="0"/>
            <a:t>)</a:t>
          </a:r>
        </a:p>
      </dgm:t>
    </dgm:pt>
    <dgm:pt modelId="{DD31D95A-2D39-4753-AD22-1D3E229FEC3D}" type="parTrans" cxnId="{39F06345-6C30-43AD-A033-E22B1AEE3FEA}">
      <dgm:prSet/>
      <dgm:spPr/>
      <dgm:t>
        <a:bodyPr/>
        <a:lstStyle/>
        <a:p>
          <a:endParaRPr lang="en-US"/>
        </a:p>
      </dgm:t>
    </dgm:pt>
    <dgm:pt modelId="{7A84016D-A461-4CC4-B53E-005CBC376847}" type="sibTrans" cxnId="{39F06345-6C30-43AD-A033-E22B1AEE3FEA}">
      <dgm:prSet/>
      <dgm:spPr/>
      <dgm:t>
        <a:bodyPr/>
        <a:lstStyle/>
        <a:p>
          <a:endParaRPr lang="en-US"/>
        </a:p>
      </dgm:t>
    </dgm:pt>
    <dgm:pt modelId="{E37EA42B-B4D9-476D-8E20-079E7DEA6813}">
      <dgm:prSet/>
      <dgm:spPr/>
      <dgm:t>
        <a:bodyPr/>
        <a:lstStyle/>
        <a:p>
          <a:r>
            <a:rPr lang="en-US"/>
            <a:t>2. HR Redaction – Automatic redaction of sensitive data</a:t>
          </a:r>
        </a:p>
      </dgm:t>
    </dgm:pt>
    <dgm:pt modelId="{743ED669-A298-43D2-AAB3-CFFBD6E9E2EE}" type="parTrans" cxnId="{E3D39599-7371-451F-A968-EA3F686F49BA}">
      <dgm:prSet/>
      <dgm:spPr/>
      <dgm:t>
        <a:bodyPr/>
        <a:lstStyle/>
        <a:p>
          <a:endParaRPr lang="en-US"/>
        </a:p>
      </dgm:t>
    </dgm:pt>
    <dgm:pt modelId="{4187B37B-CC7D-483F-982D-6EE78A23097A}" type="sibTrans" cxnId="{E3D39599-7371-451F-A968-EA3F686F49BA}">
      <dgm:prSet/>
      <dgm:spPr/>
      <dgm:t>
        <a:bodyPr/>
        <a:lstStyle/>
        <a:p>
          <a:endParaRPr lang="en-US"/>
        </a:p>
      </dgm:t>
    </dgm:pt>
    <dgm:pt modelId="{441B9630-1C79-4EFF-AAD6-7557DC048FD0}">
      <dgm:prSet/>
      <dgm:spPr/>
      <dgm:t>
        <a:bodyPr/>
        <a:lstStyle/>
        <a:p>
          <a:r>
            <a:rPr lang="en-US"/>
            <a:t>3. LLM-Driven Rule Logic – AI processes rules + documents for direct outcomes</a:t>
          </a:r>
        </a:p>
      </dgm:t>
    </dgm:pt>
    <dgm:pt modelId="{24E6613C-7B8D-4562-B4CA-BC554682F910}" type="parTrans" cxnId="{E55B2610-7962-4542-B929-D2DF18E2D58F}">
      <dgm:prSet/>
      <dgm:spPr/>
      <dgm:t>
        <a:bodyPr/>
        <a:lstStyle/>
        <a:p>
          <a:endParaRPr lang="en-US"/>
        </a:p>
      </dgm:t>
    </dgm:pt>
    <dgm:pt modelId="{5AF8D277-8CC6-4594-AF35-3BD386D73DE6}" type="sibTrans" cxnId="{E55B2610-7962-4542-B929-D2DF18E2D58F}">
      <dgm:prSet/>
      <dgm:spPr/>
      <dgm:t>
        <a:bodyPr/>
        <a:lstStyle/>
        <a:p>
          <a:endParaRPr lang="en-US"/>
        </a:p>
      </dgm:t>
    </dgm:pt>
    <dgm:pt modelId="{2A0E0312-79F7-4693-ADC2-149A24935EB1}" type="pres">
      <dgm:prSet presAssocID="{79F81365-B056-4CAD-809E-0433AB33114F}" presName="diagram" presStyleCnt="0">
        <dgm:presLayoutVars>
          <dgm:dir/>
          <dgm:resizeHandles val="exact"/>
        </dgm:presLayoutVars>
      </dgm:prSet>
      <dgm:spPr/>
    </dgm:pt>
    <dgm:pt modelId="{18072738-D189-4037-89A6-98C86D21E281}" type="pres">
      <dgm:prSet presAssocID="{C022407D-249D-4A05-8D0C-5B636856B04B}" presName="node" presStyleLbl="node1" presStyleIdx="0" presStyleCnt="3">
        <dgm:presLayoutVars>
          <dgm:bulletEnabled val="1"/>
        </dgm:presLayoutVars>
      </dgm:prSet>
      <dgm:spPr/>
    </dgm:pt>
    <dgm:pt modelId="{FB051CC1-5A51-4F2F-BBEC-1C73A230D14D}" type="pres">
      <dgm:prSet presAssocID="{7A84016D-A461-4CC4-B53E-005CBC376847}" presName="sibTrans" presStyleCnt="0"/>
      <dgm:spPr/>
    </dgm:pt>
    <dgm:pt modelId="{6C730DE4-BE7D-4340-80C2-12916D81D909}" type="pres">
      <dgm:prSet presAssocID="{E37EA42B-B4D9-476D-8E20-079E7DEA6813}" presName="node" presStyleLbl="node1" presStyleIdx="1" presStyleCnt="3">
        <dgm:presLayoutVars>
          <dgm:bulletEnabled val="1"/>
        </dgm:presLayoutVars>
      </dgm:prSet>
      <dgm:spPr/>
    </dgm:pt>
    <dgm:pt modelId="{40B920A4-FCC5-43B8-90B4-BC2ED6E0453B}" type="pres">
      <dgm:prSet presAssocID="{4187B37B-CC7D-483F-982D-6EE78A23097A}" presName="sibTrans" presStyleCnt="0"/>
      <dgm:spPr/>
    </dgm:pt>
    <dgm:pt modelId="{3AA633B8-2A73-48F5-8B1B-3BEAA27CA283}" type="pres">
      <dgm:prSet presAssocID="{441B9630-1C79-4EFF-AAD6-7557DC048FD0}" presName="node" presStyleLbl="node1" presStyleIdx="2" presStyleCnt="3">
        <dgm:presLayoutVars>
          <dgm:bulletEnabled val="1"/>
        </dgm:presLayoutVars>
      </dgm:prSet>
      <dgm:spPr/>
    </dgm:pt>
  </dgm:ptLst>
  <dgm:cxnLst>
    <dgm:cxn modelId="{E55B2610-7962-4542-B929-D2DF18E2D58F}" srcId="{79F81365-B056-4CAD-809E-0433AB33114F}" destId="{441B9630-1C79-4EFF-AAD6-7557DC048FD0}" srcOrd="2" destOrd="0" parTransId="{24E6613C-7B8D-4562-B4CA-BC554682F910}" sibTransId="{5AF8D277-8CC6-4594-AF35-3BD386D73DE6}"/>
    <dgm:cxn modelId="{3E7C3D16-F6E4-4A11-94D7-708DC7CDC944}" type="presOf" srcId="{79F81365-B056-4CAD-809E-0433AB33114F}" destId="{2A0E0312-79F7-4693-ADC2-149A24935EB1}" srcOrd="0" destOrd="0" presId="urn:microsoft.com/office/officeart/2005/8/layout/default"/>
    <dgm:cxn modelId="{39F06345-6C30-43AD-A033-E22B1AEE3FEA}" srcId="{79F81365-B056-4CAD-809E-0433AB33114F}" destId="{C022407D-249D-4A05-8D0C-5B636856B04B}" srcOrd="0" destOrd="0" parTransId="{DD31D95A-2D39-4753-AD22-1D3E229FEC3D}" sibTransId="{7A84016D-A461-4CC4-B53E-005CBC376847}"/>
    <dgm:cxn modelId="{AD7C114A-89B8-4BFF-A43D-1BAD29A5679F}" type="presOf" srcId="{E37EA42B-B4D9-476D-8E20-079E7DEA6813}" destId="{6C730DE4-BE7D-4340-80C2-12916D81D909}" srcOrd="0" destOrd="0" presId="urn:microsoft.com/office/officeart/2005/8/layout/default"/>
    <dgm:cxn modelId="{BBA25059-B769-404F-BC6F-E2CCF5FEA20F}" type="presOf" srcId="{C022407D-249D-4A05-8D0C-5B636856B04B}" destId="{18072738-D189-4037-89A6-98C86D21E281}" srcOrd="0" destOrd="0" presId="urn:microsoft.com/office/officeart/2005/8/layout/default"/>
    <dgm:cxn modelId="{E3D39599-7371-451F-A968-EA3F686F49BA}" srcId="{79F81365-B056-4CAD-809E-0433AB33114F}" destId="{E37EA42B-B4D9-476D-8E20-079E7DEA6813}" srcOrd="1" destOrd="0" parTransId="{743ED669-A298-43D2-AAB3-CFFBD6E9E2EE}" sibTransId="{4187B37B-CC7D-483F-982D-6EE78A23097A}"/>
    <dgm:cxn modelId="{F0233ADB-0455-4CCE-9DE4-267788700EEA}" type="presOf" srcId="{441B9630-1C79-4EFF-AAD6-7557DC048FD0}" destId="{3AA633B8-2A73-48F5-8B1B-3BEAA27CA283}" srcOrd="0" destOrd="0" presId="urn:microsoft.com/office/officeart/2005/8/layout/default"/>
    <dgm:cxn modelId="{A9587F35-DCF9-41EE-866E-00BAE4C3AE09}" type="presParOf" srcId="{2A0E0312-79F7-4693-ADC2-149A24935EB1}" destId="{18072738-D189-4037-89A6-98C86D21E281}" srcOrd="0" destOrd="0" presId="urn:microsoft.com/office/officeart/2005/8/layout/default"/>
    <dgm:cxn modelId="{B1F6011F-D202-4D4E-A108-7F1DEA320FBA}" type="presParOf" srcId="{2A0E0312-79F7-4693-ADC2-149A24935EB1}" destId="{FB051CC1-5A51-4F2F-BBEC-1C73A230D14D}" srcOrd="1" destOrd="0" presId="urn:microsoft.com/office/officeart/2005/8/layout/default"/>
    <dgm:cxn modelId="{18F0193C-36CF-4F4C-A9BD-855E6D280B3E}" type="presParOf" srcId="{2A0E0312-79F7-4693-ADC2-149A24935EB1}" destId="{6C730DE4-BE7D-4340-80C2-12916D81D909}" srcOrd="2" destOrd="0" presId="urn:microsoft.com/office/officeart/2005/8/layout/default"/>
    <dgm:cxn modelId="{BFB08F2A-1B04-40A3-9817-1C792245A538}" type="presParOf" srcId="{2A0E0312-79F7-4693-ADC2-149A24935EB1}" destId="{40B920A4-FCC5-43B8-90B4-BC2ED6E0453B}" srcOrd="3" destOrd="0" presId="urn:microsoft.com/office/officeart/2005/8/layout/default"/>
    <dgm:cxn modelId="{AC8E4878-C815-4A79-8818-4E02E05B8271}" type="presParOf" srcId="{2A0E0312-79F7-4693-ADC2-149A24935EB1}" destId="{3AA633B8-2A73-48F5-8B1B-3BEAA27CA28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3DE602-A7FC-4EBB-8B63-8A90F38737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C466DB9-B670-4533-B337-5EF20EA2A2F5}">
      <dgm:prSet/>
      <dgm:spPr/>
      <dgm:t>
        <a:bodyPr/>
        <a:lstStyle/>
        <a:p>
          <a:r>
            <a:rPr lang="en-US"/>
            <a:t>✅ Simplified architecture (from 20+ services to modular AI stack)</a:t>
          </a:r>
        </a:p>
      </dgm:t>
    </dgm:pt>
    <dgm:pt modelId="{B52CDF2C-1FA3-427E-B579-D61C4ACBA2E8}" type="parTrans" cxnId="{958BB505-1DD5-4AFD-BD7F-A5D7DF627878}">
      <dgm:prSet/>
      <dgm:spPr/>
      <dgm:t>
        <a:bodyPr/>
        <a:lstStyle/>
        <a:p>
          <a:endParaRPr lang="en-US"/>
        </a:p>
      </dgm:t>
    </dgm:pt>
    <dgm:pt modelId="{1DF83CFE-9DB6-4506-9AB8-CC7260BCC83F}" type="sibTrans" cxnId="{958BB505-1DD5-4AFD-BD7F-A5D7DF627878}">
      <dgm:prSet/>
      <dgm:spPr/>
      <dgm:t>
        <a:bodyPr/>
        <a:lstStyle/>
        <a:p>
          <a:endParaRPr lang="en-US"/>
        </a:p>
      </dgm:t>
    </dgm:pt>
    <dgm:pt modelId="{31987B02-DA21-441F-891F-377DB599259D}">
      <dgm:prSet/>
      <dgm:spPr/>
      <dgm:t>
        <a:bodyPr/>
        <a:lstStyle/>
        <a:p>
          <a:r>
            <a:rPr lang="en-US"/>
            <a:t>✅ Reduced cost &amp; maintenance</a:t>
          </a:r>
        </a:p>
      </dgm:t>
    </dgm:pt>
    <dgm:pt modelId="{DE2ED2DD-DE6C-49B3-94DF-883D795069DC}" type="parTrans" cxnId="{EF45FE8F-3BB2-4649-8345-5807CC909A1F}">
      <dgm:prSet/>
      <dgm:spPr/>
      <dgm:t>
        <a:bodyPr/>
        <a:lstStyle/>
        <a:p>
          <a:endParaRPr lang="en-US"/>
        </a:p>
      </dgm:t>
    </dgm:pt>
    <dgm:pt modelId="{4A745C46-3275-4E39-8606-3C02AED4DB74}" type="sibTrans" cxnId="{EF45FE8F-3BB2-4649-8345-5807CC909A1F}">
      <dgm:prSet/>
      <dgm:spPr/>
      <dgm:t>
        <a:bodyPr/>
        <a:lstStyle/>
        <a:p>
          <a:endParaRPr lang="en-US"/>
        </a:p>
      </dgm:t>
    </dgm:pt>
    <dgm:pt modelId="{3485F615-BD3E-4FF7-88DF-EA3C3295B500}">
      <dgm:prSet/>
      <dgm:spPr/>
      <dgm:t>
        <a:bodyPr/>
        <a:lstStyle/>
        <a:p>
          <a:r>
            <a:rPr lang="en-US"/>
            <a:t>✅ 70%+ improvement in review efficiency</a:t>
          </a:r>
        </a:p>
      </dgm:t>
    </dgm:pt>
    <dgm:pt modelId="{0AFE2033-1A09-41E0-86EF-0200E065A3BE}" type="parTrans" cxnId="{4B979AAD-57D3-4FB1-A17F-561B86E5C0B9}">
      <dgm:prSet/>
      <dgm:spPr/>
      <dgm:t>
        <a:bodyPr/>
        <a:lstStyle/>
        <a:p>
          <a:endParaRPr lang="en-US"/>
        </a:p>
      </dgm:t>
    </dgm:pt>
    <dgm:pt modelId="{52015FE1-1299-4F49-B7AA-B7F8C10049F6}" type="sibTrans" cxnId="{4B979AAD-57D3-4FB1-A17F-561B86E5C0B9}">
      <dgm:prSet/>
      <dgm:spPr/>
      <dgm:t>
        <a:bodyPr/>
        <a:lstStyle/>
        <a:p>
          <a:endParaRPr lang="en-US"/>
        </a:p>
      </dgm:t>
    </dgm:pt>
    <dgm:pt modelId="{A87FE6F6-2AA5-46D4-873A-375D2686B12D}">
      <dgm:prSet/>
      <dgm:spPr/>
      <dgm:t>
        <a:bodyPr/>
        <a:lstStyle/>
        <a:p>
          <a:r>
            <a:rPr lang="en-US"/>
            <a:t>✅ Reusable modules (OCR, Signature Detection, Redaction)</a:t>
          </a:r>
        </a:p>
      </dgm:t>
    </dgm:pt>
    <dgm:pt modelId="{68380B03-AC6C-4E95-9F05-BDFFE9682D99}" type="parTrans" cxnId="{0706A40F-453E-4724-8A93-CC333421E954}">
      <dgm:prSet/>
      <dgm:spPr/>
      <dgm:t>
        <a:bodyPr/>
        <a:lstStyle/>
        <a:p>
          <a:endParaRPr lang="en-US"/>
        </a:p>
      </dgm:t>
    </dgm:pt>
    <dgm:pt modelId="{9B680161-7579-4F8E-8C8B-415568DFF202}" type="sibTrans" cxnId="{0706A40F-453E-4724-8A93-CC333421E954}">
      <dgm:prSet/>
      <dgm:spPr/>
      <dgm:t>
        <a:bodyPr/>
        <a:lstStyle/>
        <a:p>
          <a:endParaRPr lang="en-US"/>
        </a:p>
      </dgm:t>
    </dgm:pt>
    <dgm:pt modelId="{5AA857B3-AEE8-49E2-9C39-BC9167A77D45}">
      <dgm:prSet/>
      <dgm:spPr/>
      <dgm:t>
        <a:bodyPr/>
        <a:lstStyle/>
        <a:p>
          <a:r>
            <a:rPr lang="en-US" dirty="0"/>
            <a:t>✅ Scalable AI services foundation</a:t>
          </a:r>
        </a:p>
      </dgm:t>
    </dgm:pt>
    <dgm:pt modelId="{2E20C3B0-5A65-4F15-B544-083519A60107}" type="parTrans" cxnId="{7210763B-95A5-4611-936E-9E5E8AA8AC7C}">
      <dgm:prSet/>
      <dgm:spPr/>
      <dgm:t>
        <a:bodyPr/>
        <a:lstStyle/>
        <a:p>
          <a:endParaRPr lang="en-US"/>
        </a:p>
      </dgm:t>
    </dgm:pt>
    <dgm:pt modelId="{EFF86E76-6BF5-4182-8269-068E8DCBAD8D}" type="sibTrans" cxnId="{7210763B-95A5-4611-936E-9E5E8AA8AC7C}">
      <dgm:prSet/>
      <dgm:spPr/>
      <dgm:t>
        <a:bodyPr/>
        <a:lstStyle/>
        <a:p>
          <a:endParaRPr lang="en-US"/>
        </a:p>
      </dgm:t>
    </dgm:pt>
    <dgm:pt modelId="{9ECA2F47-FAB4-4C0E-BF89-BFD6D9DDAC9D}" type="pres">
      <dgm:prSet presAssocID="{803DE602-A7FC-4EBB-8B63-8A90F387378C}" presName="root" presStyleCnt="0">
        <dgm:presLayoutVars>
          <dgm:dir/>
          <dgm:resizeHandles val="exact"/>
        </dgm:presLayoutVars>
      </dgm:prSet>
      <dgm:spPr/>
    </dgm:pt>
    <dgm:pt modelId="{011AF7A2-D2FC-446E-97C0-792F40A3179C}" type="pres">
      <dgm:prSet presAssocID="{BC466DB9-B670-4533-B337-5EF20EA2A2F5}" presName="compNode" presStyleCnt="0"/>
      <dgm:spPr/>
    </dgm:pt>
    <dgm:pt modelId="{86DF03BA-20C6-4ED2-9CC4-8B49D706D967}" type="pres">
      <dgm:prSet presAssocID="{BC466DB9-B670-4533-B337-5EF20EA2A2F5}" presName="bgRect" presStyleLbl="bgShp" presStyleIdx="0" presStyleCnt="5"/>
      <dgm:spPr/>
    </dgm:pt>
    <dgm:pt modelId="{F1646082-E0EE-442C-8E24-930374DD24BA}" type="pres">
      <dgm:prSet presAssocID="{BC466DB9-B670-4533-B337-5EF20EA2A2F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AACE5F9-7F46-42F6-8F35-CE292574C130}" type="pres">
      <dgm:prSet presAssocID="{BC466DB9-B670-4533-B337-5EF20EA2A2F5}" presName="spaceRect" presStyleCnt="0"/>
      <dgm:spPr/>
    </dgm:pt>
    <dgm:pt modelId="{96AFF155-71AC-4CC6-8896-DFC19D7E9850}" type="pres">
      <dgm:prSet presAssocID="{BC466DB9-B670-4533-B337-5EF20EA2A2F5}" presName="parTx" presStyleLbl="revTx" presStyleIdx="0" presStyleCnt="5">
        <dgm:presLayoutVars>
          <dgm:chMax val="0"/>
          <dgm:chPref val="0"/>
        </dgm:presLayoutVars>
      </dgm:prSet>
      <dgm:spPr/>
    </dgm:pt>
    <dgm:pt modelId="{715420B4-E9A7-4894-9AB4-FCF1460D3824}" type="pres">
      <dgm:prSet presAssocID="{1DF83CFE-9DB6-4506-9AB8-CC7260BCC83F}" presName="sibTrans" presStyleCnt="0"/>
      <dgm:spPr/>
    </dgm:pt>
    <dgm:pt modelId="{0A1D575A-22AF-4A44-BBD6-8B4AE127C155}" type="pres">
      <dgm:prSet presAssocID="{31987B02-DA21-441F-891F-377DB599259D}" presName="compNode" presStyleCnt="0"/>
      <dgm:spPr/>
    </dgm:pt>
    <dgm:pt modelId="{8E561025-320F-40D4-8275-77D4720FC6DA}" type="pres">
      <dgm:prSet presAssocID="{31987B02-DA21-441F-891F-377DB599259D}" presName="bgRect" presStyleLbl="bgShp" presStyleIdx="1" presStyleCnt="5"/>
      <dgm:spPr/>
    </dgm:pt>
    <dgm:pt modelId="{387E272E-722D-4ACD-A851-5F5EE6365E50}" type="pres">
      <dgm:prSet presAssocID="{31987B02-DA21-441F-891F-377DB599259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1D1BAB6-89F7-4706-AC60-C5E3CEEB1D50}" type="pres">
      <dgm:prSet presAssocID="{31987B02-DA21-441F-891F-377DB599259D}" presName="spaceRect" presStyleCnt="0"/>
      <dgm:spPr/>
    </dgm:pt>
    <dgm:pt modelId="{4456995A-ED0C-4A61-8C2C-D7316BA306FB}" type="pres">
      <dgm:prSet presAssocID="{31987B02-DA21-441F-891F-377DB599259D}" presName="parTx" presStyleLbl="revTx" presStyleIdx="1" presStyleCnt="5">
        <dgm:presLayoutVars>
          <dgm:chMax val="0"/>
          <dgm:chPref val="0"/>
        </dgm:presLayoutVars>
      </dgm:prSet>
      <dgm:spPr/>
    </dgm:pt>
    <dgm:pt modelId="{22B74A1D-15A5-46A6-A472-950D7DF9009F}" type="pres">
      <dgm:prSet presAssocID="{4A745C46-3275-4E39-8606-3C02AED4DB74}" presName="sibTrans" presStyleCnt="0"/>
      <dgm:spPr/>
    </dgm:pt>
    <dgm:pt modelId="{CC82EB54-DC68-41C5-B5AF-2BE0BC4BB9BB}" type="pres">
      <dgm:prSet presAssocID="{3485F615-BD3E-4FF7-88DF-EA3C3295B500}" presName="compNode" presStyleCnt="0"/>
      <dgm:spPr/>
    </dgm:pt>
    <dgm:pt modelId="{19E81A61-5EF1-4051-A07A-7F3B826CB961}" type="pres">
      <dgm:prSet presAssocID="{3485F615-BD3E-4FF7-88DF-EA3C3295B500}" presName="bgRect" presStyleLbl="bgShp" presStyleIdx="2" presStyleCnt="5"/>
      <dgm:spPr/>
    </dgm:pt>
    <dgm:pt modelId="{E74D230B-2FA9-4A1B-9AA9-ED937F34F95E}" type="pres">
      <dgm:prSet presAssocID="{3485F615-BD3E-4FF7-88DF-EA3C3295B50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46A290-2672-4294-B170-365D145A298A}" type="pres">
      <dgm:prSet presAssocID="{3485F615-BD3E-4FF7-88DF-EA3C3295B500}" presName="spaceRect" presStyleCnt="0"/>
      <dgm:spPr/>
    </dgm:pt>
    <dgm:pt modelId="{936BCBBE-283C-4578-AC78-1AC5EEC22F62}" type="pres">
      <dgm:prSet presAssocID="{3485F615-BD3E-4FF7-88DF-EA3C3295B500}" presName="parTx" presStyleLbl="revTx" presStyleIdx="2" presStyleCnt="5">
        <dgm:presLayoutVars>
          <dgm:chMax val="0"/>
          <dgm:chPref val="0"/>
        </dgm:presLayoutVars>
      </dgm:prSet>
      <dgm:spPr/>
    </dgm:pt>
    <dgm:pt modelId="{BB1873C7-EA94-4856-8771-0AAF12E4E142}" type="pres">
      <dgm:prSet presAssocID="{52015FE1-1299-4F49-B7AA-B7F8C10049F6}" presName="sibTrans" presStyleCnt="0"/>
      <dgm:spPr/>
    </dgm:pt>
    <dgm:pt modelId="{FE97EA21-BD88-4FC0-AE9F-FF4F360361D7}" type="pres">
      <dgm:prSet presAssocID="{A87FE6F6-2AA5-46D4-873A-375D2686B12D}" presName="compNode" presStyleCnt="0"/>
      <dgm:spPr/>
    </dgm:pt>
    <dgm:pt modelId="{F101FF12-7B4E-4003-88E9-001E72561A38}" type="pres">
      <dgm:prSet presAssocID="{A87FE6F6-2AA5-46D4-873A-375D2686B12D}" presName="bgRect" presStyleLbl="bgShp" presStyleIdx="3" presStyleCnt="5"/>
      <dgm:spPr/>
    </dgm:pt>
    <dgm:pt modelId="{F8C085CE-611B-4F76-A351-31205548C270}" type="pres">
      <dgm:prSet presAssocID="{A87FE6F6-2AA5-46D4-873A-375D2686B12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EF7026C-C9C3-4491-A79B-F280D30F576A}" type="pres">
      <dgm:prSet presAssocID="{A87FE6F6-2AA5-46D4-873A-375D2686B12D}" presName="spaceRect" presStyleCnt="0"/>
      <dgm:spPr/>
    </dgm:pt>
    <dgm:pt modelId="{9C339577-F65F-4EB8-937C-1825F679E306}" type="pres">
      <dgm:prSet presAssocID="{A87FE6F6-2AA5-46D4-873A-375D2686B12D}" presName="parTx" presStyleLbl="revTx" presStyleIdx="3" presStyleCnt="5">
        <dgm:presLayoutVars>
          <dgm:chMax val="0"/>
          <dgm:chPref val="0"/>
        </dgm:presLayoutVars>
      </dgm:prSet>
      <dgm:spPr/>
    </dgm:pt>
    <dgm:pt modelId="{7F1EEC31-4F50-48A3-A9AA-5796F244E411}" type="pres">
      <dgm:prSet presAssocID="{9B680161-7579-4F8E-8C8B-415568DFF202}" presName="sibTrans" presStyleCnt="0"/>
      <dgm:spPr/>
    </dgm:pt>
    <dgm:pt modelId="{E97A7719-88C7-4C95-911F-AA86E359B7C5}" type="pres">
      <dgm:prSet presAssocID="{5AA857B3-AEE8-49E2-9C39-BC9167A77D45}" presName="compNode" presStyleCnt="0"/>
      <dgm:spPr/>
    </dgm:pt>
    <dgm:pt modelId="{C6B5FC3B-18CC-4DC9-87A6-149802E67D5C}" type="pres">
      <dgm:prSet presAssocID="{5AA857B3-AEE8-49E2-9C39-BC9167A77D45}" presName="bgRect" presStyleLbl="bgShp" presStyleIdx="4" presStyleCnt="5"/>
      <dgm:spPr/>
    </dgm:pt>
    <dgm:pt modelId="{46E2C0BD-F25C-4AC5-B31A-AC6AF2EEB689}" type="pres">
      <dgm:prSet presAssocID="{5AA857B3-AEE8-49E2-9C39-BC9167A77D4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722D07-303B-4C00-B43C-CBDAB3EBC339}" type="pres">
      <dgm:prSet presAssocID="{5AA857B3-AEE8-49E2-9C39-BC9167A77D45}" presName="spaceRect" presStyleCnt="0"/>
      <dgm:spPr/>
    </dgm:pt>
    <dgm:pt modelId="{7E72EFEA-B972-4A3E-B54A-0E8B8EFBE1FD}" type="pres">
      <dgm:prSet presAssocID="{5AA857B3-AEE8-49E2-9C39-BC9167A77D4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58BB505-1DD5-4AFD-BD7F-A5D7DF627878}" srcId="{803DE602-A7FC-4EBB-8B63-8A90F387378C}" destId="{BC466DB9-B670-4533-B337-5EF20EA2A2F5}" srcOrd="0" destOrd="0" parTransId="{B52CDF2C-1FA3-427E-B579-D61C4ACBA2E8}" sibTransId="{1DF83CFE-9DB6-4506-9AB8-CC7260BCC83F}"/>
    <dgm:cxn modelId="{0706A40F-453E-4724-8A93-CC333421E954}" srcId="{803DE602-A7FC-4EBB-8B63-8A90F387378C}" destId="{A87FE6F6-2AA5-46D4-873A-375D2686B12D}" srcOrd="3" destOrd="0" parTransId="{68380B03-AC6C-4E95-9F05-BDFFE9682D99}" sibTransId="{9B680161-7579-4F8E-8C8B-415568DFF202}"/>
    <dgm:cxn modelId="{80C2B50F-675D-4002-B6D5-9B7C251970B5}" type="presOf" srcId="{31987B02-DA21-441F-891F-377DB599259D}" destId="{4456995A-ED0C-4A61-8C2C-D7316BA306FB}" srcOrd="0" destOrd="0" presId="urn:microsoft.com/office/officeart/2018/2/layout/IconVerticalSolidList"/>
    <dgm:cxn modelId="{DDE5E421-D66F-40A9-8C17-317BC30F3FB2}" type="presOf" srcId="{3485F615-BD3E-4FF7-88DF-EA3C3295B500}" destId="{936BCBBE-283C-4578-AC78-1AC5EEC22F62}" srcOrd="0" destOrd="0" presId="urn:microsoft.com/office/officeart/2018/2/layout/IconVerticalSolidList"/>
    <dgm:cxn modelId="{9AE8A939-A3F7-41CC-901E-945D3D55BD18}" type="presOf" srcId="{BC466DB9-B670-4533-B337-5EF20EA2A2F5}" destId="{96AFF155-71AC-4CC6-8896-DFC19D7E9850}" srcOrd="0" destOrd="0" presId="urn:microsoft.com/office/officeart/2018/2/layout/IconVerticalSolidList"/>
    <dgm:cxn modelId="{7210763B-95A5-4611-936E-9E5E8AA8AC7C}" srcId="{803DE602-A7FC-4EBB-8B63-8A90F387378C}" destId="{5AA857B3-AEE8-49E2-9C39-BC9167A77D45}" srcOrd="4" destOrd="0" parTransId="{2E20C3B0-5A65-4F15-B544-083519A60107}" sibTransId="{EFF86E76-6BF5-4182-8269-068E8DCBAD8D}"/>
    <dgm:cxn modelId="{AA40B64B-1C7E-4160-A5C5-8B7B517926E5}" type="presOf" srcId="{5AA857B3-AEE8-49E2-9C39-BC9167A77D45}" destId="{7E72EFEA-B972-4A3E-B54A-0E8B8EFBE1FD}" srcOrd="0" destOrd="0" presId="urn:microsoft.com/office/officeart/2018/2/layout/IconVerticalSolidList"/>
    <dgm:cxn modelId="{EF45FE8F-3BB2-4649-8345-5807CC909A1F}" srcId="{803DE602-A7FC-4EBB-8B63-8A90F387378C}" destId="{31987B02-DA21-441F-891F-377DB599259D}" srcOrd="1" destOrd="0" parTransId="{DE2ED2DD-DE6C-49B3-94DF-883D795069DC}" sibTransId="{4A745C46-3275-4E39-8606-3C02AED4DB74}"/>
    <dgm:cxn modelId="{4B979AAD-57D3-4FB1-A17F-561B86E5C0B9}" srcId="{803DE602-A7FC-4EBB-8B63-8A90F387378C}" destId="{3485F615-BD3E-4FF7-88DF-EA3C3295B500}" srcOrd="2" destOrd="0" parTransId="{0AFE2033-1A09-41E0-86EF-0200E065A3BE}" sibTransId="{52015FE1-1299-4F49-B7AA-B7F8C10049F6}"/>
    <dgm:cxn modelId="{B16702C9-450D-4D54-98B2-EADB730AD340}" type="presOf" srcId="{A87FE6F6-2AA5-46D4-873A-375D2686B12D}" destId="{9C339577-F65F-4EB8-937C-1825F679E306}" srcOrd="0" destOrd="0" presId="urn:microsoft.com/office/officeart/2018/2/layout/IconVerticalSolidList"/>
    <dgm:cxn modelId="{8C9D16CE-04A8-43B2-A617-926D5284926C}" type="presOf" srcId="{803DE602-A7FC-4EBB-8B63-8A90F387378C}" destId="{9ECA2F47-FAB4-4C0E-BF89-BFD6D9DDAC9D}" srcOrd="0" destOrd="0" presId="urn:microsoft.com/office/officeart/2018/2/layout/IconVerticalSolidList"/>
    <dgm:cxn modelId="{6FD77279-E448-429E-938D-E02D7E6AA628}" type="presParOf" srcId="{9ECA2F47-FAB4-4C0E-BF89-BFD6D9DDAC9D}" destId="{011AF7A2-D2FC-446E-97C0-792F40A3179C}" srcOrd="0" destOrd="0" presId="urn:microsoft.com/office/officeart/2018/2/layout/IconVerticalSolidList"/>
    <dgm:cxn modelId="{B6C7FA35-ECC0-44C6-8310-B75E0EAEAA88}" type="presParOf" srcId="{011AF7A2-D2FC-446E-97C0-792F40A3179C}" destId="{86DF03BA-20C6-4ED2-9CC4-8B49D706D967}" srcOrd="0" destOrd="0" presId="urn:microsoft.com/office/officeart/2018/2/layout/IconVerticalSolidList"/>
    <dgm:cxn modelId="{9B22CFF0-D4AD-477E-97AB-7ACBBA069775}" type="presParOf" srcId="{011AF7A2-D2FC-446E-97C0-792F40A3179C}" destId="{F1646082-E0EE-442C-8E24-930374DD24BA}" srcOrd="1" destOrd="0" presId="urn:microsoft.com/office/officeart/2018/2/layout/IconVerticalSolidList"/>
    <dgm:cxn modelId="{50463F4F-BDBA-4FE1-9814-F75990CE1C16}" type="presParOf" srcId="{011AF7A2-D2FC-446E-97C0-792F40A3179C}" destId="{8AACE5F9-7F46-42F6-8F35-CE292574C130}" srcOrd="2" destOrd="0" presId="urn:microsoft.com/office/officeart/2018/2/layout/IconVerticalSolidList"/>
    <dgm:cxn modelId="{131DB900-8500-47F8-92C5-3F543CEFC347}" type="presParOf" srcId="{011AF7A2-D2FC-446E-97C0-792F40A3179C}" destId="{96AFF155-71AC-4CC6-8896-DFC19D7E9850}" srcOrd="3" destOrd="0" presId="urn:microsoft.com/office/officeart/2018/2/layout/IconVerticalSolidList"/>
    <dgm:cxn modelId="{CFDA9710-EC0D-4866-B48D-9400C512947E}" type="presParOf" srcId="{9ECA2F47-FAB4-4C0E-BF89-BFD6D9DDAC9D}" destId="{715420B4-E9A7-4894-9AB4-FCF1460D3824}" srcOrd="1" destOrd="0" presId="urn:microsoft.com/office/officeart/2018/2/layout/IconVerticalSolidList"/>
    <dgm:cxn modelId="{0B4D88C0-2AB6-4919-899F-0C340FB7480D}" type="presParOf" srcId="{9ECA2F47-FAB4-4C0E-BF89-BFD6D9DDAC9D}" destId="{0A1D575A-22AF-4A44-BBD6-8B4AE127C155}" srcOrd="2" destOrd="0" presId="urn:microsoft.com/office/officeart/2018/2/layout/IconVerticalSolidList"/>
    <dgm:cxn modelId="{86B6E92E-5BB9-49CD-A1A3-9887FE3EFA68}" type="presParOf" srcId="{0A1D575A-22AF-4A44-BBD6-8B4AE127C155}" destId="{8E561025-320F-40D4-8275-77D4720FC6DA}" srcOrd="0" destOrd="0" presId="urn:microsoft.com/office/officeart/2018/2/layout/IconVerticalSolidList"/>
    <dgm:cxn modelId="{763DB401-F474-4E59-BEC8-D72C10FB6E45}" type="presParOf" srcId="{0A1D575A-22AF-4A44-BBD6-8B4AE127C155}" destId="{387E272E-722D-4ACD-A851-5F5EE6365E50}" srcOrd="1" destOrd="0" presId="urn:microsoft.com/office/officeart/2018/2/layout/IconVerticalSolidList"/>
    <dgm:cxn modelId="{3355AE0A-0969-4549-8932-AA607FBA3F9F}" type="presParOf" srcId="{0A1D575A-22AF-4A44-BBD6-8B4AE127C155}" destId="{01D1BAB6-89F7-4706-AC60-C5E3CEEB1D50}" srcOrd="2" destOrd="0" presId="urn:microsoft.com/office/officeart/2018/2/layout/IconVerticalSolidList"/>
    <dgm:cxn modelId="{B97BBD39-8917-4FE3-BE35-E73068191750}" type="presParOf" srcId="{0A1D575A-22AF-4A44-BBD6-8B4AE127C155}" destId="{4456995A-ED0C-4A61-8C2C-D7316BA306FB}" srcOrd="3" destOrd="0" presId="urn:microsoft.com/office/officeart/2018/2/layout/IconVerticalSolidList"/>
    <dgm:cxn modelId="{6823181F-502B-4E77-92F7-604B55C12D3D}" type="presParOf" srcId="{9ECA2F47-FAB4-4C0E-BF89-BFD6D9DDAC9D}" destId="{22B74A1D-15A5-46A6-A472-950D7DF9009F}" srcOrd="3" destOrd="0" presId="urn:microsoft.com/office/officeart/2018/2/layout/IconVerticalSolidList"/>
    <dgm:cxn modelId="{FFBF86CD-99B0-4301-BD86-C32003C0C6D6}" type="presParOf" srcId="{9ECA2F47-FAB4-4C0E-BF89-BFD6D9DDAC9D}" destId="{CC82EB54-DC68-41C5-B5AF-2BE0BC4BB9BB}" srcOrd="4" destOrd="0" presId="urn:microsoft.com/office/officeart/2018/2/layout/IconVerticalSolidList"/>
    <dgm:cxn modelId="{C61C8651-A025-46C4-977F-59C4DA2C4CCA}" type="presParOf" srcId="{CC82EB54-DC68-41C5-B5AF-2BE0BC4BB9BB}" destId="{19E81A61-5EF1-4051-A07A-7F3B826CB961}" srcOrd="0" destOrd="0" presId="urn:microsoft.com/office/officeart/2018/2/layout/IconVerticalSolidList"/>
    <dgm:cxn modelId="{28E8143A-5108-40C1-9A91-18B88297AA05}" type="presParOf" srcId="{CC82EB54-DC68-41C5-B5AF-2BE0BC4BB9BB}" destId="{E74D230B-2FA9-4A1B-9AA9-ED937F34F95E}" srcOrd="1" destOrd="0" presId="urn:microsoft.com/office/officeart/2018/2/layout/IconVerticalSolidList"/>
    <dgm:cxn modelId="{ECA83813-B85F-40C1-AA56-65905B324395}" type="presParOf" srcId="{CC82EB54-DC68-41C5-B5AF-2BE0BC4BB9BB}" destId="{AF46A290-2672-4294-B170-365D145A298A}" srcOrd="2" destOrd="0" presId="urn:microsoft.com/office/officeart/2018/2/layout/IconVerticalSolidList"/>
    <dgm:cxn modelId="{2E6DBE78-9C7F-4158-A410-0579399BE236}" type="presParOf" srcId="{CC82EB54-DC68-41C5-B5AF-2BE0BC4BB9BB}" destId="{936BCBBE-283C-4578-AC78-1AC5EEC22F62}" srcOrd="3" destOrd="0" presId="urn:microsoft.com/office/officeart/2018/2/layout/IconVerticalSolidList"/>
    <dgm:cxn modelId="{78965D4E-8E98-4629-A7FD-66FBA1CD7702}" type="presParOf" srcId="{9ECA2F47-FAB4-4C0E-BF89-BFD6D9DDAC9D}" destId="{BB1873C7-EA94-4856-8771-0AAF12E4E142}" srcOrd="5" destOrd="0" presId="urn:microsoft.com/office/officeart/2018/2/layout/IconVerticalSolidList"/>
    <dgm:cxn modelId="{E8741942-8A5E-4685-8EB5-3557DD52CD8D}" type="presParOf" srcId="{9ECA2F47-FAB4-4C0E-BF89-BFD6D9DDAC9D}" destId="{FE97EA21-BD88-4FC0-AE9F-FF4F360361D7}" srcOrd="6" destOrd="0" presId="urn:microsoft.com/office/officeart/2018/2/layout/IconVerticalSolidList"/>
    <dgm:cxn modelId="{B5C6C6CF-E399-4BDD-B561-624E82BC72FD}" type="presParOf" srcId="{FE97EA21-BD88-4FC0-AE9F-FF4F360361D7}" destId="{F101FF12-7B4E-4003-88E9-001E72561A38}" srcOrd="0" destOrd="0" presId="urn:microsoft.com/office/officeart/2018/2/layout/IconVerticalSolidList"/>
    <dgm:cxn modelId="{EC324F69-5FF5-4731-AB16-10317E970BD9}" type="presParOf" srcId="{FE97EA21-BD88-4FC0-AE9F-FF4F360361D7}" destId="{F8C085CE-611B-4F76-A351-31205548C270}" srcOrd="1" destOrd="0" presId="urn:microsoft.com/office/officeart/2018/2/layout/IconVerticalSolidList"/>
    <dgm:cxn modelId="{5C927B9A-7B58-4E94-96C4-3449DC26E9EB}" type="presParOf" srcId="{FE97EA21-BD88-4FC0-AE9F-FF4F360361D7}" destId="{0EF7026C-C9C3-4491-A79B-F280D30F576A}" srcOrd="2" destOrd="0" presId="urn:microsoft.com/office/officeart/2018/2/layout/IconVerticalSolidList"/>
    <dgm:cxn modelId="{F3FFBEFE-F97B-4409-B16C-5D8F4C0029E8}" type="presParOf" srcId="{FE97EA21-BD88-4FC0-AE9F-FF4F360361D7}" destId="{9C339577-F65F-4EB8-937C-1825F679E306}" srcOrd="3" destOrd="0" presId="urn:microsoft.com/office/officeart/2018/2/layout/IconVerticalSolidList"/>
    <dgm:cxn modelId="{00B73962-A238-4DA0-8FCF-6788A579EFBA}" type="presParOf" srcId="{9ECA2F47-FAB4-4C0E-BF89-BFD6D9DDAC9D}" destId="{7F1EEC31-4F50-48A3-A9AA-5796F244E411}" srcOrd="7" destOrd="0" presId="urn:microsoft.com/office/officeart/2018/2/layout/IconVerticalSolidList"/>
    <dgm:cxn modelId="{C58D5F68-C6BE-43A3-A1C7-437FE177C812}" type="presParOf" srcId="{9ECA2F47-FAB4-4C0E-BF89-BFD6D9DDAC9D}" destId="{E97A7719-88C7-4C95-911F-AA86E359B7C5}" srcOrd="8" destOrd="0" presId="urn:microsoft.com/office/officeart/2018/2/layout/IconVerticalSolidList"/>
    <dgm:cxn modelId="{A6819C94-A879-41EB-B3B4-F9B2399E80A5}" type="presParOf" srcId="{E97A7719-88C7-4C95-911F-AA86E359B7C5}" destId="{C6B5FC3B-18CC-4DC9-87A6-149802E67D5C}" srcOrd="0" destOrd="0" presId="urn:microsoft.com/office/officeart/2018/2/layout/IconVerticalSolidList"/>
    <dgm:cxn modelId="{C0212C68-EB78-44F9-8A0C-92228172A514}" type="presParOf" srcId="{E97A7719-88C7-4C95-911F-AA86E359B7C5}" destId="{46E2C0BD-F25C-4AC5-B31A-AC6AF2EEB689}" srcOrd="1" destOrd="0" presId="urn:microsoft.com/office/officeart/2018/2/layout/IconVerticalSolidList"/>
    <dgm:cxn modelId="{BBCB6CE5-8CD6-4A86-AB11-1C90558672BB}" type="presParOf" srcId="{E97A7719-88C7-4C95-911F-AA86E359B7C5}" destId="{D3722D07-303B-4C00-B43C-CBDAB3EBC339}" srcOrd="2" destOrd="0" presId="urn:microsoft.com/office/officeart/2018/2/layout/IconVerticalSolidList"/>
    <dgm:cxn modelId="{AD672C70-49F8-4BB8-A3FC-7994A050A458}" type="presParOf" srcId="{E97A7719-88C7-4C95-911F-AA86E359B7C5}" destId="{7E72EFEA-B972-4A3E-B54A-0E8B8EFBE1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118D77-AB66-49CE-9031-05BDFDB0B8BE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783C2C-066B-48FD-90E4-55649ED093BF}">
      <dgm:prSet phldrT="[Text]" custT="1"/>
      <dgm:spPr/>
      <dgm:t>
        <a:bodyPr/>
        <a:lstStyle/>
        <a:p>
          <a:r>
            <a:rPr lang="en-US" sz="1800" b="1" dirty="0"/>
            <a:t>AI Studio + API</a:t>
          </a:r>
        </a:p>
      </dgm:t>
    </dgm:pt>
    <dgm:pt modelId="{AA3C1265-ED21-49FC-A77E-9099A8D12AAC}" type="parTrans" cxnId="{BFACE51F-6A2E-4AD7-93B7-BCCC1FCB3F58}">
      <dgm:prSet/>
      <dgm:spPr/>
      <dgm:t>
        <a:bodyPr/>
        <a:lstStyle/>
        <a:p>
          <a:endParaRPr lang="en-US"/>
        </a:p>
      </dgm:t>
    </dgm:pt>
    <dgm:pt modelId="{BE40284E-C361-4651-9113-1E96EED82155}" type="sibTrans" cxnId="{BFACE51F-6A2E-4AD7-93B7-BCCC1FCB3F58}">
      <dgm:prSet/>
      <dgm:spPr/>
      <dgm:t>
        <a:bodyPr/>
        <a:lstStyle/>
        <a:p>
          <a:endParaRPr lang="en-US"/>
        </a:p>
      </dgm:t>
    </dgm:pt>
    <dgm:pt modelId="{C456EE12-B4E7-4725-911A-60ACD0AF5AF1}">
      <dgm:prSet phldrT="[Text]" custT="1"/>
      <dgm:spPr/>
      <dgm:t>
        <a:bodyPr/>
        <a:lstStyle/>
        <a:p>
          <a:r>
            <a:rPr lang="en-US" sz="1800" b="1" dirty="0"/>
            <a:t>EVA</a:t>
          </a:r>
        </a:p>
      </dgm:t>
    </dgm:pt>
    <dgm:pt modelId="{C90D33A6-CC6B-4276-AA2A-D673C0718B8F}" type="parTrans" cxnId="{C8438ED0-0CDE-42CA-9493-8FAACF1F8FFF}">
      <dgm:prSet/>
      <dgm:spPr/>
      <dgm:t>
        <a:bodyPr/>
        <a:lstStyle/>
        <a:p>
          <a:endParaRPr lang="en-US"/>
        </a:p>
      </dgm:t>
    </dgm:pt>
    <dgm:pt modelId="{01FE7A3C-650D-4352-9BA1-9F473BDF10DD}" type="sibTrans" cxnId="{C8438ED0-0CDE-42CA-9493-8FAACF1F8FFF}">
      <dgm:prSet/>
      <dgm:spPr/>
      <dgm:t>
        <a:bodyPr/>
        <a:lstStyle/>
        <a:p>
          <a:endParaRPr lang="en-US"/>
        </a:p>
      </dgm:t>
    </dgm:pt>
    <dgm:pt modelId="{0FC5E098-4C98-417A-8F8C-EF02E7EBFBA0}">
      <dgm:prSet phldrT="[Text]" custT="1"/>
      <dgm:spPr/>
      <dgm:t>
        <a:bodyPr/>
        <a:lstStyle/>
        <a:p>
          <a:r>
            <a:rPr lang="en-US" sz="1800" b="1" dirty="0"/>
            <a:t>EMI</a:t>
          </a:r>
        </a:p>
      </dgm:t>
    </dgm:pt>
    <dgm:pt modelId="{E64CBA70-5BE9-40FE-8373-13151843684E}" type="parTrans" cxnId="{6B8FD96D-27FD-4D7E-9A36-2F08F3934A16}">
      <dgm:prSet/>
      <dgm:spPr/>
      <dgm:t>
        <a:bodyPr/>
        <a:lstStyle/>
        <a:p>
          <a:endParaRPr lang="en-US"/>
        </a:p>
      </dgm:t>
    </dgm:pt>
    <dgm:pt modelId="{594757F5-CAB6-405E-BC8C-0D99C32BD558}" type="sibTrans" cxnId="{6B8FD96D-27FD-4D7E-9A36-2F08F3934A16}">
      <dgm:prSet/>
      <dgm:spPr/>
      <dgm:t>
        <a:bodyPr/>
        <a:lstStyle/>
        <a:p>
          <a:endParaRPr lang="en-US"/>
        </a:p>
      </dgm:t>
    </dgm:pt>
    <dgm:pt modelId="{D5436006-0D4E-451D-BEC0-B69851072D7D}">
      <dgm:prSet phldrT="[Text]" custT="1"/>
      <dgm:spPr/>
      <dgm:t>
        <a:bodyPr/>
        <a:lstStyle/>
        <a:p>
          <a:r>
            <a:rPr lang="en-US" sz="1800" b="1" dirty="0"/>
            <a:t>Specialized Reviewer</a:t>
          </a:r>
        </a:p>
      </dgm:t>
    </dgm:pt>
    <dgm:pt modelId="{79B3E1BD-F622-43B2-980F-82560794A05E}" type="parTrans" cxnId="{9F30C5F0-B8E9-4D67-A71A-0FAA24274990}">
      <dgm:prSet/>
      <dgm:spPr/>
      <dgm:t>
        <a:bodyPr/>
        <a:lstStyle/>
        <a:p>
          <a:endParaRPr lang="en-US"/>
        </a:p>
      </dgm:t>
    </dgm:pt>
    <dgm:pt modelId="{634298D5-0D2D-4BC7-94BA-6F06442CD0A0}" type="sibTrans" cxnId="{9F30C5F0-B8E9-4D67-A71A-0FAA24274990}">
      <dgm:prSet/>
      <dgm:spPr/>
      <dgm:t>
        <a:bodyPr/>
        <a:lstStyle/>
        <a:p>
          <a:endParaRPr lang="en-US"/>
        </a:p>
      </dgm:t>
    </dgm:pt>
    <dgm:pt modelId="{A55A267A-6680-495C-BC30-1DE19F20CCC7}">
      <dgm:prSet phldrT="[Text]" custT="1"/>
      <dgm:spPr/>
      <dgm:t>
        <a:bodyPr/>
        <a:lstStyle/>
        <a:p>
          <a:pPr rtl="0"/>
          <a:r>
            <a:rPr lang="en-US" sz="1800" b="1" dirty="0"/>
            <a:t>Rule Engine Evaluator</a:t>
          </a:r>
          <a:r>
            <a:rPr lang="en-US" sz="1800" b="1" dirty="0">
              <a:latin typeface="Tw Cen MT" panose="020B0602020104020603"/>
            </a:rPr>
            <a:t> (flag)</a:t>
          </a:r>
          <a:endParaRPr lang="en-US" sz="1800" b="1" dirty="0"/>
        </a:p>
      </dgm:t>
    </dgm:pt>
    <dgm:pt modelId="{D56C3A8F-07B7-450F-BC96-A444BA8F481B}" type="parTrans" cxnId="{5EC0084F-C429-4FCC-9132-32E3AC817B1D}">
      <dgm:prSet/>
      <dgm:spPr/>
      <dgm:t>
        <a:bodyPr/>
        <a:lstStyle/>
        <a:p>
          <a:endParaRPr lang="en-US"/>
        </a:p>
      </dgm:t>
    </dgm:pt>
    <dgm:pt modelId="{4645D45F-C6B6-4F36-BB6B-4504BDB7778F}" type="sibTrans" cxnId="{5EC0084F-C429-4FCC-9132-32E3AC817B1D}">
      <dgm:prSet/>
      <dgm:spPr/>
      <dgm:t>
        <a:bodyPr/>
        <a:lstStyle/>
        <a:p>
          <a:endParaRPr lang="en-US"/>
        </a:p>
      </dgm:t>
    </dgm:pt>
    <dgm:pt modelId="{6CD350C1-ED00-4906-BCF7-6E39459085C3}" type="pres">
      <dgm:prSet presAssocID="{39118D77-AB66-49CE-9031-05BDFDB0B8BE}" presName="rootnode" presStyleCnt="0">
        <dgm:presLayoutVars>
          <dgm:chMax/>
          <dgm:chPref/>
          <dgm:dir/>
          <dgm:animLvl val="lvl"/>
        </dgm:presLayoutVars>
      </dgm:prSet>
      <dgm:spPr/>
    </dgm:pt>
    <dgm:pt modelId="{CFDB1E3E-649F-44F6-B5A5-60BE5A41362D}" type="pres">
      <dgm:prSet presAssocID="{8D783C2C-066B-48FD-90E4-55649ED093BF}" presName="composite" presStyleCnt="0"/>
      <dgm:spPr/>
    </dgm:pt>
    <dgm:pt modelId="{D8A80ED8-99FE-4821-8F2A-F01D2B39A591}" type="pres">
      <dgm:prSet presAssocID="{8D783C2C-066B-48FD-90E4-55649ED093BF}" presName="LShape" presStyleLbl="alignNode1" presStyleIdx="0" presStyleCnt="9"/>
      <dgm:spPr/>
    </dgm:pt>
    <dgm:pt modelId="{A8C1D97F-FE05-48B2-B002-486783A3B05A}" type="pres">
      <dgm:prSet presAssocID="{8D783C2C-066B-48FD-90E4-55649ED093BF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54B711B-68AB-4E66-9374-A3136E61AF9E}" type="pres">
      <dgm:prSet presAssocID="{8D783C2C-066B-48FD-90E4-55649ED093BF}" presName="Triangle" presStyleLbl="alignNode1" presStyleIdx="1" presStyleCnt="9"/>
      <dgm:spPr/>
    </dgm:pt>
    <dgm:pt modelId="{91BB6FCC-57BB-4E71-912D-2A88E503E6C8}" type="pres">
      <dgm:prSet presAssocID="{BE40284E-C361-4651-9113-1E96EED82155}" presName="sibTrans" presStyleCnt="0"/>
      <dgm:spPr/>
    </dgm:pt>
    <dgm:pt modelId="{421AFA59-B931-4805-A917-6581EB54B56B}" type="pres">
      <dgm:prSet presAssocID="{BE40284E-C361-4651-9113-1E96EED82155}" presName="space" presStyleCnt="0"/>
      <dgm:spPr/>
    </dgm:pt>
    <dgm:pt modelId="{3F9A10E9-7D1B-49E9-86F1-B52F00DAFA9C}" type="pres">
      <dgm:prSet presAssocID="{C456EE12-B4E7-4725-911A-60ACD0AF5AF1}" presName="composite" presStyleCnt="0"/>
      <dgm:spPr/>
    </dgm:pt>
    <dgm:pt modelId="{B9AA034E-FD7C-4BAF-B0A8-02BB2941266F}" type="pres">
      <dgm:prSet presAssocID="{C456EE12-B4E7-4725-911A-60ACD0AF5AF1}" presName="LShape" presStyleLbl="alignNode1" presStyleIdx="2" presStyleCnt="9"/>
      <dgm:spPr/>
    </dgm:pt>
    <dgm:pt modelId="{C162C45D-D3A1-4650-A7F0-C12334D304F3}" type="pres">
      <dgm:prSet presAssocID="{C456EE12-B4E7-4725-911A-60ACD0AF5AF1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0A5E766-8F7A-4BFC-B66D-0F412E3803F1}" type="pres">
      <dgm:prSet presAssocID="{C456EE12-B4E7-4725-911A-60ACD0AF5AF1}" presName="Triangle" presStyleLbl="alignNode1" presStyleIdx="3" presStyleCnt="9"/>
      <dgm:spPr/>
    </dgm:pt>
    <dgm:pt modelId="{6B59D056-F123-46C0-8F96-657E66471817}" type="pres">
      <dgm:prSet presAssocID="{01FE7A3C-650D-4352-9BA1-9F473BDF10DD}" presName="sibTrans" presStyleCnt="0"/>
      <dgm:spPr/>
    </dgm:pt>
    <dgm:pt modelId="{B2BA4C76-AF24-49B4-AF91-7DFB44DB0EEE}" type="pres">
      <dgm:prSet presAssocID="{01FE7A3C-650D-4352-9BA1-9F473BDF10DD}" presName="space" presStyleCnt="0"/>
      <dgm:spPr/>
    </dgm:pt>
    <dgm:pt modelId="{427645FF-7C43-484A-8D43-7E881891F9B1}" type="pres">
      <dgm:prSet presAssocID="{0FC5E098-4C98-417A-8F8C-EF02E7EBFBA0}" presName="composite" presStyleCnt="0"/>
      <dgm:spPr/>
    </dgm:pt>
    <dgm:pt modelId="{241839D2-A5D1-4E1B-AE4F-48599E60C0DD}" type="pres">
      <dgm:prSet presAssocID="{0FC5E098-4C98-417A-8F8C-EF02E7EBFBA0}" presName="LShape" presStyleLbl="alignNode1" presStyleIdx="4" presStyleCnt="9"/>
      <dgm:spPr/>
    </dgm:pt>
    <dgm:pt modelId="{C31D1327-1B0A-4495-9E5A-8CEC15ABC1A8}" type="pres">
      <dgm:prSet presAssocID="{0FC5E098-4C98-417A-8F8C-EF02E7EBFBA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4AD07B30-746B-4C5D-8C81-976A94C317B3}" type="pres">
      <dgm:prSet presAssocID="{0FC5E098-4C98-417A-8F8C-EF02E7EBFBA0}" presName="Triangle" presStyleLbl="alignNode1" presStyleIdx="5" presStyleCnt="9"/>
      <dgm:spPr/>
    </dgm:pt>
    <dgm:pt modelId="{B3D27C62-8F14-4D95-BC4C-E77DA8D001BD}" type="pres">
      <dgm:prSet presAssocID="{594757F5-CAB6-405E-BC8C-0D99C32BD558}" presName="sibTrans" presStyleCnt="0"/>
      <dgm:spPr/>
    </dgm:pt>
    <dgm:pt modelId="{DEAEAD6D-7041-4576-81E5-7EE0B986265A}" type="pres">
      <dgm:prSet presAssocID="{594757F5-CAB6-405E-BC8C-0D99C32BD558}" presName="space" presStyleCnt="0"/>
      <dgm:spPr/>
    </dgm:pt>
    <dgm:pt modelId="{0A6208EE-3BE5-4D77-BA00-0C7ED8220F29}" type="pres">
      <dgm:prSet presAssocID="{D5436006-0D4E-451D-BEC0-B69851072D7D}" presName="composite" presStyleCnt="0"/>
      <dgm:spPr/>
    </dgm:pt>
    <dgm:pt modelId="{AA0CD574-97B1-49D4-8595-41A81A3284F9}" type="pres">
      <dgm:prSet presAssocID="{D5436006-0D4E-451D-BEC0-B69851072D7D}" presName="LShape" presStyleLbl="alignNode1" presStyleIdx="6" presStyleCnt="9"/>
      <dgm:spPr/>
    </dgm:pt>
    <dgm:pt modelId="{8563B299-3851-40D4-8B12-4C836325E3F5}" type="pres">
      <dgm:prSet presAssocID="{D5436006-0D4E-451D-BEC0-B69851072D7D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8BEB941-7D71-4BDE-ADCE-DE34F3A81995}" type="pres">
      <dgm:prSet presAssocID="{D5436006-0D4E-451D-BEC0-B69851072D7D}" presName="Triangle" presStyleLbl="alignNode1" presStyleIdx="7" presStyleCnt="9"/>
      <dgm:spPr/>
    </dgm:pt>
    <dgm:pt modelId="{34425C7D-EC33-414D-85C4-933C96710FE5}" type="pres">
      <dgm:prSet presAssocID="{634298D5-0D2D-4BC7-94BA-6F06442CD0A0}" presName="sibTrans" presStyleCnt="0"/>
      <dgm:spPr/>
    </dgm:pt>
    <dgm:pt modelId="{01596A0C-4A5F-4C88-8C1D-7CDB1C425204}" type="pres">
      <dgm:prSet presAssocID="{634298D5-0D2D-4BC7-94BA-6F06442CD0A0}" presName="space" presStyleCnt="0"/>
      <dgm:spPr/>
    </dgm:pt>
    <dgm:pt modelId="{08EE57D6-0B03-4A49-80B9-352DA01BF173}" type="pres">
      <dgm:prSet presAssocID="{A55A267A-6680-495C-BC30-1DE19F20CCC7}" presName="composite" presStyleCnt="0"/>
      <dgm:spPr/>
    </dgm:pt>
    <dgm:pt modelId="{6A22EB8B-B7A3-4A54-AAEE-10EAFCA66FAB}" type="pres">
      <dgm:prSet presAssocID="{A55A267A-6680-495C-BC30-1DE19F20CCC7}" presName="LShape" presStyleLbl="alignNode1" presStyleIdx="8" presStyleCnt="9"/>
      <dgm:spPr/>
    </dgm:pt>
    <dgm:pt modelId="{AA620D1B-9843-47B8-A62B-82971A34F5EC}" type="pres">
      <dgm:prSet presAssocID="{A55A267A-6680-495C-BC30-1DE19F20CCC7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E156607-7632-4C4F-B087-727660118500}" type="presOf" srcId="{8D783C2C-066B-48FD-90E4-55649ED093BF}" destId="{A8C1D97F-FE05-48B2-B002-486783A3B05A}" srcOrd="0" destOrd="0" presId="urn:microsoft.com/office/officeart/2009/3/layout/StepUpProcess"/>
    <dgm:cxn modelId="{6F07BA14-FDEC-46DC-837F-626054CE7025}" type="presOf" srcId="{39118D77-AB66-49CE-9031-05BDFDB0B8BE}" destId="{6CD350C1-ED00-4906-BCF7-6E39459085C3}" srcOrd="0" destOrd="0" presId="urn:microsoft.com/office/officeart/2009/3/layout/StepUpProcess"/>
    <dgm:cxn modelId="{BFACE51F-6A2E-4AD7-93B7-BCCC1FCB3F58}" srcId="{39118D77-AB66-49CE-9031-05BDFDB0B8BE}" destId="{8D783C2C-066B-48FD-90E4-55649ED093BF}" srcOrd="0" destOrd="0" parTransId="{AA3C1265-ED21-49FC-A77E-9099A8D12AAC}" sibTransId="{BE40284E-C361-4651-9113-1E96EED82155}"/>
    <dgm:cxn modelId="{7C9B2131-A20A-4DFA-9381-2222AB40D7DE}" type="presOf" srcId="{C456EE12-B4E7-4725-911A-60ACD0AF5AF1}" destId="{C162C45D-D3A1-4650-A7F0-C12334D304F3}" srcOrd="0" destOrd="0" presId="urn:microsoft.com/office/officeart/2009/3/layout/StepUpProcess"/>
    <dgm:cxn modelId="{22D83F36-CB17-4242-9E3C-0D4CCE3887C1}" type="presOf" srcId="{0FC5E098-4C98-417A-8F8C-EF02E7EBFBA0}" destId="{C31D1327-1B0A-4495-9E5A-8CEC15ABC1A8}" srcOrd="0" destOrd="0" presId="urn:microsoft.com/office/officeart/2009/3/layout/StepUpProcess"/>
    <dgm:cxn modelId="{6B8FD96D-27FD-4D7E-9A36-2F08F3934A16}" srcId="{39118D77-AB66-49CE-9031-05BDFDB0B8BE}" destId="{0FC5E098-4C98-417A-8F8C-EF02E7EBFBA0}" srcOrd="2" destOrd="0" parTransId="{E64CBA70-5BE9-40FE-8373-13151843684E}" sibTransId="{594757F5-CAB6-405E-BC8C-0D99C32BD558}"/>
    <dgm:cxn modelId="{5EC0084F-C429-4FCC-9132-32E3AC817B1D}" srcId="{39118D77-AB66-49CE-9031-05BDFDB0B8BE}" destId="{A55A267A-6680-495C-BC30-1DE19F20CCC7}" srcOrd="4" destOrd="0" parTransId="{D56C3A8F-07B7-450F-BC96-A444BA8F481B}" sibTransId="{4645D45F-C6B6-4F36-BB6B-4504BDB7778F}"/>
    <dgm:cxn modelId="{EDD5ED79-EF21-4356-99C2-A86655A0F7DC}" type="presOf" srcId="{A55A267A-6680-495C-BC30-1DE19F20CCC7}" destId="{AA620D1B-9843-47B8-A62B-82971A34F5EC}" srcOrd="0" destOrd="0" presId="urn:microsoft.com/office/officeart/2009/3/layout/StepUpProcess"/>
    <dgm:cxn modelId="{16F09B5A-669B-4D79-8AEF-E4D690E8A51C}" type="presOf" srcId="{D5436006-0D4E-451D-BEC0-B69851072D7D}" destId="{8563B299-3851-40D4-8B12-4C836325E3F5}" srcOrd="0" destOrd="0" presId="urn:microsoft.com/office/officeart/2009/3/layout/StepUpProcess"/>
    <dgm:cxn modelId="{C8438ED0-0CDE-42CA-9493-8FAACF1F8FFF}" srcId="{39118D77-AB66-49CE-9031-05BDFDB0B8BE}" destId="{C456EE12-B4E7-4725-911A-60ACD0AF5AF1}" srcOrd="1" destOrd="0" parTransId="{C90D33A6-CC6B-4276-AA2A-D673C0718B8F}" sibTransId="{01FE7A3C-650D-4352-9BA1-9F473BDF10DD}"/>
    <dgm:cxn modelId="{9F30C5F0-B8E9-4D67-A71A-0FAA24274990}" srcId="{39118D77-AB66-49CE-9031-05BDFDB0B8BE}" destId="{D5436006-0D4E-451D-BEC0-B69851072D7D}" srcOrd="3" destOrd="0" parTransId="{79B3E1BD-F622-43B2-980F-82560794A05E}" sibTransId="{634298D5-0D2D-4BC7-94BA-6F06442CD0A0}"/>
    <dgm:cxn modelId="{CB61236D-4A97-4A74-B04E-CF93FC6F57DB}" type="presParOf" srcId="{6CD350C1-ED00-4906-BCF7-6E39459085C3}" destId="{CFDB1E3E-649F-44F6-B5A5-60BE5A41362D}" srcOrd="0" destOrd="0" presId="urn:microsoft.com/office/officeart/2009/3/layout/StepUpProcess"/>
    <dgm:cxn modelId="{A3A1A165-7775-4084-AF32-EEF9DB5130CB}" type="presParOf" srcId="{CFDB1E3E-649F-44F6-B5A5-60BE5A41362D}" destId="{D8A80ED8-99FE-4821-8F2A-F01D2B39A591}" srcOrd="0" destOrd="0" presId="urn:microsoft.com/office/officeart/2009/3/layout/StepUpProcess"/>
    <dgm:cxn modelId="{B5AC723E-6F71-4933-A86C-BACD7D554D2E}" type="presParOf" srcId="{CFDB1E3E-649F-44F6-B5A5-60BE5A41362D}" destId="{A8C1D97F-FE05-48B2-B002-486783A3B05A}" srcOrd="1" destOrd="0" presId="urn:microsoft.com/office/officeart/2009/3/layout/StepUpProcess"/>
    <dgm:cxn modelId="{28F5296D-5AF1-4E11-8386-297B1B1695B5}" type="presParOf" srcId="{CFDB1E3E-649F-44F6-B5A5-60BE5A41362D}" destId="{B54B711B-68AB-4E66-9374-A3136E61AF9E}" srcOrd="2" destOrd="0" presId="urn:microsoft.com/office/officeart/2009/3/layout/StepUpProcess"/>
    <dgm:cxn modelId="{0E446143-D747-4250-A105-ED2322BE6CB9}" type="presParOf" srcId="{6CD350C1-ED00-4906-BCF7-6E39459085C3}" destId="{91BB6FCC-57BB-4E71-912D-2A88E503E6C8}" srcOrd="1" destOrd="0" presId="urn:microsoft.com/office/officeart/2009/3/layout/StepUpProcess"/>
    <dgm:cxn modelId="{DED4DF82-6926-40D1-8A02-6CEF7C66000A}" type="presParOf" srcId="{91BB6FCC-57BB-4E71-912D-2A88E503E6C8}" destId="{421AFA59-B931-4805-A917-6581EB54B56B}" srcOrd="0" destOrd="0" presId="urn:microsoft.com/office/officeart/2009/3/layout/StepUpProcess"/>
    <dgm:cxn modelId="{0DF46756-5515-4C02-8FCE-A80A478E793F}" type="presParOf" srcId="{6CD350C1-ED00-4906-BCF7-6E39459085C3}" destId="{3F9A10E9-7D1B-49E9-86F1-B52F00DAFA9C}" srcOrd="2" destOrd="0" presId="urn:microsoft.com/office/officeart/2009/3/layout/StepUpProcess"/>
    <dgm:cxn modelId="{D3E1E872-1C1D-43BB-887B-B5FB27545BA7}" type="presParOf" srcId="{3F9A10E9-7D1B-49E9-86F1-B52F00DAFA9C}" destId="{B9AA034E-FD7C-4BAF-B0A8-02BB2941266F}" srcOrd="0" destOrd="0" presId="urn:microsoft.com/office/officeart/2009/3/layout/StepUpProcess"/>
    <dgm:cxn modelId="{B9F80C35-C0A2-4A1D-9E17-44E781500BC7}" type="presParOf" srcId="{3F9A10E9-7D1B-49E9-86F1-B52F00DAFA9C}" destId="{C162C45D-D3A1-4650-A7F0-C12334D304F3}" srcOrd="1" destOrd="0" presId="urn:microsoft.com/office/officeart/2009/3/layout/StepUpProcess"/>
    <dgm:cxn modelId="{439B8FF3-0907-40DD-9CCD-C09FB4161EBA}" type="presParOf" srcId="{3F9A10E9-7D1B-49E9-86F1-B52F00DAFA9C}" destId="{A0A5E766-8F7A-4BFC-B66D-0F412E3803F1}" srcOrd="2" destOrd="0" presId="urn:microsoft.com/office/officeart/2009/3/layout/StepUpProcess"/>
    <dgm:cxn modelId="{31ECCECB-C9A0-426F-9B13-02B3DE9E419D}" type="presParOf" srcId="{6CD350C1-ED00-4906-BCF7-6E39459085C3}" destId="{6B59D056-F123-46C0-8F96-657E66471817}" srcOrd="3" destOrd="0" presId="urn:microsoft.com/office/officeart/2009/3/layout/StepUpProcess"/>
    <dgm:cxn modelId="{C538D885-EF53-4E0D-B9BC-45EB8B3F6986}" type="presParOf" srcId="{6B59D056-F123-46C0-8F96-657E66471817}" destId="{B2BA4C76-AF24-49B4-AF91-7DFB44DB0EEE}" srcOrd="0" destOrd="0" presId="urn:microsoft.com/office/officeart/2009/3/layout/StepUpProcess"/>
    <dgm:cxn modelId="{EF886091-3FDA-4638-B0EF-B9901A993D93}" type="presParOf" srcId="{6CD350C1-ED00-4906-BCF7-6E39459085C3}" destId="{427645FF-7C43-484A-8D43-7E881891F9B1}" srcOrd="4" destOrd="0" presId="urn:microsoft.com/office/officeart/2009/3/layout/StepUpProcess"/>
    <dgm:cxn modelId="{3573757A-1B79-4618-A2C2-4F2882183156}" type="presParOf" srcId="{427645FF-7C43-484A-8D43-7E881891F9B1}" destId="{241839D2-A5D1-4E1B-AE4F-48599E60C0DD}" srcOrd="0" destOrd="0" presId="urn:microsoft.com/office/officeart/2009/3/layout/StepUpProcess"/>
    <dgm:cxn modelId="{9753AB3E-4C35-4298-ADCE-37330FC4BB8C}" type="presParOf" srcId="{427645FF-7C43-484A-8D43-7E881891F9B1}" destId="{C31D1327-1B0A-4495-9E5A-8CEC15ABC1A8}" srcOrd="1" destOrd="0" presId="urn:microsoft.com/office/officeart/2009/3/layout/StepUpProcess"/>
    <dgm:cxn modelId="{80540723-EB6A-48E3-A576-B082B34F19E1}" type="presParOf" srcId="{427645FF-7C43-484A-8D43-7E881891F9B1}" destId="{4AD07B30-746B-4C5D-8C81-976A94C317B3}" srcOrd="2" destOrd="0" presId="urn:microsoft.com/office/officeart/2009/3/layout/StepUpProcess"/>
    <dgm:cxn modelId="{1CA862BD-C20B-4C65-91DC-D0F0FF8C1BBD}" type="presParOf" srcId="{6CD350C1-ED00-4906-BCF7-6E39459085C3}" destId="{B3D27C62-8F14-4D95-BC4C-E77DA8D001BD}" srcOrd="5" destOrd="0" presId="urn:microsoft.com/office/officeart/2009/3/layout/StepUpProcess"/>
    <dgm:cxn modelId="{88EFEF9D-9036-46E3-A85C-EB646ED219C3}" type="presParOf" srcId="{B3D27C62-8F14-4D95-BC4C-E77DA8D001BD}" destId="{DEAEAD6D-7041-4576-81E5-7EE0B986265A}" srcOrd="0" destOrd="0" presId="urn:microsoft.com/office/officeart/2009/3/layout/StepUpProcess"/>
    <dgm:cxn modelId="{10970FBE-3655-4A73-9F48-BC2313DC8D67}" type="presParOf" srcId="{6CD350C1-ED00-4906-BCF7-6E39459085C3}" destId="{0A6208EE-3BE5-4D77-BA00-0C7ED8220F29}" srcOrd="6" destOrd="0" presId="urn:microsoft.com/office/officeart/2009/3/layout/StepUpProcess"/>
    <dgm:cxn modelId="{37D43F5F-0334-4AF6-8455-7D785E7F99B0}" type="presParOf" srcId="{0A6208EE-3BE5-4D77-BA00-0C7ED8220F29}" destId="{AA0CD574-97B1-49D4-8595-41A81A3284F9}" srcOrd="0" destOrd="0" presId="urn:microsoft.com/office/officeart/2009/3/layout/StepUpProcess"/>
    <dgm:cxn modelId="{72F74B25-5CA5-4425-B7AA-35B974ED4A81}" type="presParOf" srcId="{0A6208EE-3BE5-4D77-BA00-0C7ED8220F29}" destId="{8563B299-3851-40D4-8B12-4C836325E3F5}" srcOrd="1" destOrd="0" presId="urn:microsoft.com/office/officeart/2009/3/layout/StepUpProcess"/>
    <dgm:cxn modelId="{DB11D38F-4405-4D5F-B5B7-130FEA32212B}" type="presParOf" srcId="{0A6208EE-3BE5-4D77-BA00-0C7ED8220F29}" destId="{A8BEB941-7D71-4BDE-ADCE-DE34F3A81995}" srcOrd="2" destOrd="0" presId="urn:microsoft.com/office/officeart/2009/3/layout/StepUpProcess"/>
    <dgm:cxn modelId="{14DB14E7-F252-4078-8403-0DA5C860E317}" type="presParOf" srcId="{6CD350C1-ED00-4906-BCF7-6E39459085C3}" destId="{34425C7D-EC33-414D-85C4-933C96710FE5}" srcOrd="7" destOrd="0" presId="urn:microsoft.com/office/officeart/2009/3/layout/StepUpProcess"/>
    <dgm:cxn modelId="{BD47C975-B97F-46FA-B9DE-8174CCB59DB2}" type="presParOf" srcId="{34425C7D-EC33-414D-85C4-933C96710FE5}" destId="{01596A0C-4A5F-4C88-8C1D-7CDB1C425204}" srcOrd="0" destOrd="0" presId="urn:microsoft.com/office/officeart/2009/3/layout/StepUpProcess"/>
    <dgm:cxn modelId="{4ED81223-0006-4199-8859-50A1F2AAA549}" type="presParOf" srcId="{6CD350C1-ED00-4906-BCF7-6E39459085C3}" destId="{08EE57D6-0B03-4A49-80B9-352DA01BF173}" srcOrd="8" destOrd="0" presId="urn:microsoft.com/office/officeart/2009/3/layout/StepUpProcess"/>
    <dgm:cxn modelId="{E69132E7-999F-486C-A97A-AC83708D581B}" type="presParOf" srcId="{08EE57D6-0B03-4A49-80B9-352DA01BF173}" destId="{6A22EB8B-B7A3-4A54-AAEE-10EAFCA66FAB}" srcOrd="0" destOrd="0" presId="urn:microsoft.com/office/officeart/2009/3/layout/StepUpProcess"/>
    <dgm:cxn modelId="{D5BAC098-280D-4525-AD7D-242620F03EE2}" type="presParOf" srcId="{08EE57D6-0B03-4A49-80B9-352DA01BF173}" destId="{AA620D1B-9843-47B8-A62B-82971A34F5E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4F79CA-D2F8-48C8-8654-88452E6D101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8508EA-4281-46E0-8117-71D06CA30AB9}">
      <dgm:prSet phldrT="[Text]"/>
      <dgm:spPr>
        <a:solidFill>
          <a:schemeClr val="accent3"/>
        </a:solidFill>
      </dgm:spPr>
      <dgm:t>
        <a:bodyPr/>
        <a:lstStyle/>
        <a:p>
          <a:r>
            <a:rPr lang="en-US"/>
            <a:t>Idea Submission</a:t>
          </a:r>
        </a:p>
      </dgm:t>
    </dgm:pt>
    <dgm:pt modelId="{BE3E6633-356A-42D8-9013-F9FA70CA9566}" type="parTrans" cxnId="{FEAFEF92-B43E-4A42-A622-0CEB52383CA6}">
      <dgm:prSet/>
      <dgm:spPr/>
      <dgm:t>
        <a:bodyPr/>
        <a:lstStyle/>
        <a:p>
          <a:endParaRPr lang="en-US"/>
        </a:p>
      </dgm:t>
    </dgm:pt>
    <dgm:pt modelId="{6444E2D9-9BA8-4573-8100-A9B290FB1628}" type="sibTrans" cxnId="{FEAFEF92-B43E-4A42-A622-0CEB52383CA6}">
      <dgm:prSet/>
      <dgm:spPr/>
      <dgm:t>
        <a:bodyPr/>
        <a:lstStyle/>
        <a:p>
          <a:endParaRPr lang="en-US"/>
        </a:p>
      </dgm:t>
    </dgm:pt>
    <dgm:pt modelId="{9B9EB628-7B0C-4626-A6A4-2A5144C1A889}">
      <dgm:prSet phldrT="[Text]"/>
      <dgm:spPr>
        <a:solidFill>
          <a:schemeClr val="accent3"/>
        </a:solidFill>
      </dgm:spPr>
      <dgm:t>
        <a:bodyPr/>
        <a:lstStyle/>
        <a:p>
          <a:r>
            <a:rPr lang="en-US"/>
            <a:t>Write up POC</a:t>
          </a:r>
        </a:p>
      </dgm:t>
    </dgm:pt>
    <dgm:pt modelId="{4EA5EA2C-9CAE-462C-8845-9D281816EBEE}" type="parTrans" cxnId="{4B35729C-DC45-4B9E-B220-518E9758D8CE}">
      <dgm:prSet/>
      <dgm:spPr/>
      <dgm:t>
        <a:bodyPr/>
        <a:lstStyle/>
        <a:p>
          <a:endParaRPr lang="en-US"/>
        </a:p>
      </dgm:t>
    </dgm:pt>
    <dgm:pt modelId="{548CA741-F2F6-46D2-B5C4-4944B1703E72}" type="sibTrans" cxnId="{4B35729C-DC45-4B9E-B220-518E9758D8CE}">
      <dgm:prSet/>
      <dgm:spPr/>
      <dgm:t>
        <a:bodyPr/>
        <a:lstStyle/>
        <a:p>
          <a:endParaRPr lang="en-US"/>
        </a:p>
      </dgm:t>
    </dgm:pt>
    <dgm:pt modelId="{329C9E10-C3E7-4300-A1F4-2142BB83988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Evaluate POC in  Studio</a:t>
          </a:r>
        </a:p>
      </dgm:t>
    </dgm:pt>
    <dgm:pt modelId="{EA4CF72D-888B-4BAC-B8BC-E3AEAF0184EA}" type="parTrans" cxnId="{EFA957A6-3D28-45F5-82C7-357DD15518CD}">
      <dgm:prSet/>
      <dgm:spPr/>
      <dgm:t>
        <a:bodyPr/>
        <a:lstStyle/>
        <a:p>
          <a:endParaRPr lang="en-US"/>
        </a:p>
      </dgm:t>
    </dgm:pt>
    <dgm:pt modelId="{8E77DAA4-220A-48C1-A22A-504EA47ADA34}" type="sibTrans" cxnId="{EFA957A6-3D28-45F5-82C7-357DD15518CD}">
      <dgm:prSet/>
      <dgm:spPr/>
      <dgm:t>
        <a:bodyPr/>
        <a:lstStyle/>
        <a:p>
          <a:endParaRPr lang="en-US"/>
        </a:p>
      </dgm:t>
    </dgm:pt>
    <dgm:pt modelId="{AC5BDB30-0F1C-485F-899E-20A9F98C0AE3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Eval POC in Client App</a:t>
          </a:r>
        </a:p>
      </dgm:t>
    </dgm:pt>
    <dgm:pt modelId="{C2614BC9-FD25-44A8-8E01-25B7D39771FF}" type="parTrans" cxnId="{899C525B-BB31-4AE1-96C5-F8311C8C7351}">
      <dgm:prSet/>
      <dgm:spPr/>
      <dgm:t>
        <a:bodyPr/>
        <a:lstStyle/>
        <a:p>
          <a:endParaRPr lang="en-US"/>
        </a:p>
      </dgm:t>
    </dgm:pt>
    <dgm:pt modelId="{06927AB8-1A27-431F-8C17-8166B042A90E}" type="sibTrans" cxnId="{899C525B-BB31-4AE1-96C5-F8311C8C7351}">
      <dgm:prSet/>
      <dgm:spPr/>
      <dgm:t>
        <a:bodyPr/>
        <a:lstStyle/>
        <a:p>
          <a:endParaRPr lang="en-US"/>
        </a:p>
      </dgm:t>
    </dgm:pt>
    <dgm:pt modelId="{F5E9E774-3963-40B3-86F7-3B6013D9DE85}">
      <dgm:prSet phldrT="[Text]"/>
      <dgm:spPr>
        <a:solidFill>
          <a:schemeClr val="tx2"/>
        </a:solidFill>
      </dgm:spPr>
      <dgm:t>
        <a:bodyPr/>
        <a:lstStyle/>
        <a:p>
          <a:r>
            <a:rPr lang="en-US"/>
            <a:t>Post Eval. Write Up</a:t>
          </a:r>
          <a:br>
            <a:rPr lang="en-US"/>
          </a:br>
          <a:r>
            <a:rPr lang="en-US"/>
            <a:t>(</a:t>
          </a:r>
          <a:r>
            <a:rPr lang="en-US" err="1"/>
            <a:t>ROI,Cost</a:t>
          </a:r>
          <a:r>
            <a:rPr lang="en-US"/>
            <a:t>)</a:t>
          </a:r>
        </a:p>
      </dgm:t>
    </dgm:pt>
    <dgm:pt modelId="{11C46C86-06CE-4BF9-A496-6F0754C3C472}" type="parTrans" cxnId="{43A8A3CF-B044-4A5F-9B6D-C99DB86B719E}">
      <dgm:prSet/>
      <dgm:spPr/>
      <dgm:t>
        <a:bodyPr/>
        <a:lstStyle/>
        <a:p>
          <a:endParaRPr lang="en-US"/>
        </a:p>
      </dgm:t>
    </dgm:pt>
    <dgm:pt modelId="{52936A43-859D-4B60-BBC8-72CD64F08743}" type="sibTrans" cxnId="{43A8A3CF-B044-4A5F-9B6D-C99DB86B719E}">
      <dgm:prSet/>
      <dgm:spPr/>
      <dgm:t>
        <a:bodyPr/>
        <a:lstStyle/>
        <a:p>
          <a:endParaRPr lang="en-US"/>
        </a:p>
      </dgm:t>
    </dgm:pt>
    <dgm:pt modelId="{AA6A1BD4-F454-4DC3-9E54-3DB52817B98F}">
      <dgm:prSet phldrT="[Text]"/>
      <dgm:spPr>
        <a:solidFill>
          <a:schemeClr val="tx2"/>
        </a:solidFill>
      </dgm:spPr>
      <dgm:t>
        <a:bodyPr/>
        <a:lstStyle/>
        <a:p>
          <a:r>
            <a:rPr lang="en-US"/>
            <a:t>Project Kickoff</a:t>
          </a:r>
        </a:p>
      </dgm:t>
    </dgm:pt>
    <dgm:pt modelId="{A7BE2362-4E45-4BEF-82CA-7896E876A4D9}" type="parTrans" cxnId="{50FCAD9C-0B17-46FB-9DAC-FAF35F53FD49}">
      <dgm:prSet/>
      <dgm:spPr/>
      <dgm:t>
        <a:bodyPr/>
        <a:lstStyle/>
        <a:p>
          <a:endParaRPr lang="en-US"/>
        </a:p>
      </dgm:t>
    </dgm:pt>
    <dgm:pt modelId="{F2A5E61B-6D4F-40B8-920E-AC377EFAA4DC}" type="sibTrans" cxnId="{50FCAD9C-0B17-46FB-9DAC-FAF35F53FD49}">
      <dgm:prSet/>
      <dgm:spPr/>
      <dgm:t>
        <a:bodyPr/>
        <a:lstStyle/>
        <a:p>
          <a:endParaRPr lang="en-US"/>
        </a:p>
      </dgm:t>
    </dgm:pt>
    <dgm:pt modelId="{042BA9E1-972C-43B9-B4B8-F5A19E12B029}" type="pres">
      <dgm:prSet presAssocID="{704F79CA-D2F8-48C8-8654-88452E6D1014}" presName="cycle" presStyleCnt="0">
        <dgm:presLayoutVars>
          <dgm:dir/>
          <dgm:resizeHandles val="exact"/>
        </dgm:presLayoutVars>
      </dgm:prSet>
      <dgm:spPr/>
    </dgm:pt>
    <dgm:pt modelId="{193170DC-56E2-49D0-8212-405CABE82F86}" type="pres">
      <dgm:prSet presAssocID="{008508EA-4281-46E0-8117-71D06CA30AB9}" presName="node" presStyleLbl="node1" presStyleIdx="0" presStyleCnt="6">
        <dgm:presLayoutVars>
          <dgm:bulletEnabled val="1"/>
        </dgm:presLayoutVars>
      </dgm:prSet>
      <dgm:spPr/>
    </dgm:pt>
    <dgm:pt modelId="{A450F33B-086F-45E5-A9D5-C3D7B3A26976}" type="pres">
      <dgm:prSet presAssocID="{6444E2D9-9BA8-4573-8100-A9B290FB1628}" presName="sibTrans" presStyleLbl="sibTrans2D1" presStyleIdx="0" presStyleCnt="6"/>
      <dgm:spPr/>
    </dgm:pt>
    <dgm:pt modelId="{EC058E0F-99B1-42B0-A0D0-6EFB2E521F8C}" type="pres">
      <dgm:prSet presAssocID="{6444E2D9-9BA8-4573-8100-A9B290FB1628}" presName="connectorText" presStyleLbl="sibTrans2D1" presStyleIdx="0" presStyleCnt="6"/>
      <dgm:spPr/>
    </dgm:pt>
    <dgm:pt modelId="{8095FB67-65B4-46E0-B3BB-D3F77EF3D358}" type="pres">
      <dgm:prSet presAssocID="{9B9EB628-7B0C-4626-A6A4-2A5144C1A889}" presName="node" presStyleLbl="node1" presStyleIdx="1" presStyleCnt="6">
        <dgm:presLayoutVars>
          <dgm:bulletEnabled val="1"/>
        </dgm:presLayoutVars>
      </dgm:prSet>
      <dgm:spPr/>
    </dgm:pt>
    <dgm:pt modelId="{B8074074-D827-4C79-A417-6337F9777E4C}" type="pres">
      <dgm:prSet presAssocID="{548CA741-F2F6-46D2-B5C4-4944B1703E72}" presName="sibTrans" presStyleLbl="sibTrans2D1" presStyleIdx="1" presStyleCnt="6"/>
      <dgm:spPr/>
    </dgm:pt>
    <dgm:pt modelId="{66AB9E34-8383-48E1-B326-AF8507CBAE24}" type="pres">
      <dgm:prSet presAssocID="{548CA741-F2F6-46D2-B5C4-4944B1703E72}" presName="connectorText" presStyleLbl="sibTrans2D1" presStyleIdx="1" presStyleCnt="6"/>
      <dgm:spPr/>
    </dgm:pt>
    <dgm:pt modelId="{CD241BFD-3158-47F4-87E1-77C9C6E84288}" type="pres">
      <dgm:prSet presAssocID="{329C9E10-C3E7-4300-A1F4-2142BB83988B}" presName="node" presStyleLbl="node1" presStyleIdx="2" presStyleCnt="6">
        <dgm:presLayoutVars>
          <dgm:bulletEnabled val="1"/>
        </dgm:presLayoutVars>
      </dgm:prSet>
      <dgm:spPr/>
    </dgm:pt>
    <dgm:pt modelId="{D30D0B43-8894-434A-8FE0-9135BB9A6815}" type="pres">
      <dgm:prSet presAssocID="{8E77DAA4-220A-48C1-A22A-504EA47ADA34}" presName="sibTrans" presStyleLbl="sibTrans2D1" presStyleIdx="2" presStyleCnt="6"/>
      <dgm:spPr/>
    </dgm:pt>
    <dgm:pt modelId="{7312F399-6DC5-430D-9376-E341001B9284}" type="pres">
      <dgm:prSet presAssocID="{8E77DAA4-220A-48C1-A22A-504EA47ADA34}" presName="connectorText" presStyleLbl="sibTrans2D1" presStyleIdx="2" presStyleCnt="6"/>
      <dgm:spPr/>
    </dgm:pt>
    <dgm:pt modelId="{5890A316-6EF3-42B2-9EFD-33119BA6BDBD}" type="pres">
      <dgm:prSet presAssocID="{AC5BDB30-0F1C-485F-899E-20A9F98C0AE3}" presName="node" presStyleLbl="node1" presStyleIdx="3" presStyleCnt="6">
        <dgm:presLayoutVars>
          <dgm:bulletEnabled val="1"/>
        </dgm:presLayoutVars>
      </dgm:prSet>
      <dgm:spPr/>
    </dgm:pt>
    <dgm:pt modelId="{5733C1E9-CA9F-48FE-B02C-B947AA9B8E9F}" type="pres">
      <dgm:prSet presAssocID="{06927AB8-1A27-431F-8C17-8166B042A90E}" presName="sibTrans" presStyleLbl="sibTrans2D1" presStyleIdx="3" presStyleCnt="6"/>
      <dgm:spPr/>
    </dgm:pt>
    <dgm:pt modelId="{A3202667-B23F-4927-A27A-1CDB327AEC12}" type="pres">
      <dgm:prSet presAssocID="{06927AB8-1A27-431F-8C17-8166B042A90E}" presName="connectorText" presStyleLbl="sibTrans2D1" presStyleIdx="3" presStyleCnt="6"/>
      <dgm:spPr/>
    </dgm:pt>
    <dgm:pt modelId="{60755F8E-794E-47D3-A402-3C9CCDCBA0C0}" type="pres">
      <dgm:prSet presAssocID="{F5E9E774-3963-40B3-86F7-3B6013D9DE85}" presName="node" presStyleLbl="node1" presStyleIdx="4" presStyleCnt="6">
        <dgm:presLayoutVars>
          <dgm:bulletEnabled val="1"/>
        </dgm:presLayoutVars>
      </dgm:prSet>
      <dgm:spPr/>
    </dgm:pt>
    <dgm:pt modelId="{23A2B2A7-9056-4705-9FA8-597B9CC8CBC9}" type="pres">
      <dgm:prSet presAssocID="{52936A43-859D-4B60-BBC8-72CD64F08743}" presName="sibTrans" presStyleLbl="sibTrans2D1" presStyleIdx="4" presStyleCnt="6"/>
      <dgm:spPr/>
    </dgm:pt>
    <dgm:pt modelId="{84E237EC-6998-4DF6-9639-30767A9B4BF1}" type="pres">
      <dgm:prSet presAssocID="{52936A43-859D-4B60-BBC8-72CD64F08743}" presName="connectorText" presStyleLbl="sibTrans2D1" presStyleIdx="4" presStyleCnt="6"/>
      <dgm:spPr/>
    </dgm:pt>
    <dgm:pt modelId="{35CA680B-3C84-4372-8A4A-9C6CCCBE60D8}" type="pres">
      <dgm:prSet presAssocID="{AA6A1BD4-F454-4DC3-9E54-3DB52817B98F}" presName="node" presStyleLbl="node1" presStyleIdx="5" presStyleCnt="6">
        <dgm:presLayoutVars>
          <dgm:bulletEnabled val="1"/>
        </dgm:presLayoutVars>
      </dgm:prSet>
      <dgm:spPr/>
    </dgm:pt>
    <dgm:pt modelId="{738F870B-D891-4DEB-BEB4-D6501B27E5D0}" type="pres">
      <dgm:prSet presAssocID="{F2A5E61B-6D4F-40B8-920E-AC377EFAA4DC}" presName="sibTrans" presStyleLbl="sibTrans2D1" presStyleIdx="5" presStyleCnt="6"/>
      <dgm:spPr/>
    </dgm:pt>
    <dgm:pt modelId="{B8D36536-B926-4483-A683-B67459FEBEBD}" type="pres">
      <dgm:prSet presAssocID="{F2A5E61B-6D4F-40B8-920E-AC377EFAA4DC}" presName="connectorText" presStyleLbl="sibTrans2D1" presStyleIdx="5" presStyleCnt="6"/>
      <dgm:spPr/>
    </dgm:pt>
  </dgm:ptLst>
  <dgm:cxnLst>
    <dgm:cxn modelId="{1DEB1513-6AAA-4C71-B6EB-B2E8579808B3}" type="presOf" srcId="{52936A43-859D-4B60-BBC8-72CD64F08743}" destId="{84E237EC-6998-4DF6-9639-30767A9B4BF1}" srcOrd="1" destOrd="0" presId="urn:microsoft.com/office/officeart/2005/8/layout/cycle2"/>
    <dgm:cxn modelId="{B65BFC15-40E4-41A4-A3AD-6FA99E305C86}" type="presOf" srcId="{329C9E10-C3E7-4300-A1F4-2142BB83988B}" destId="{CD241BFD-3158-47F4-87E1-77C9C6E84288}" srcOrd="0" destOrd="0" presId="urn:microsoft.com/office/officeart/2005/8/layout/cycle2"/>
    <dgm:cxn modelId="{1A732531-FE91-47CE-8B33-D0CBC80D6E76}" type="presOf" srcId="{008508EA-4281-46E0-8117-71D06CA30AB9}" destId="{193170DC-56E2-49D0-8212-405CABE82F86}" srcOrd="0" destOrd="0" presId="urn:microsoft.com/office/officeart/2005/8/layout/cycle2"/>
    <dgm:cxn modelId="{2E0DD138-8241-4E52-BDE7-9281EAF6FF46}" type="presOf" srcId="{AA6A1BD4-F454-4DC3-9E54-3DB52817B98F}" destId="{35CA680B-3C84-4372-8A4A-9C6CCCBE60D8}" srcOrd="0" destOrd="0" presId="urn:microsoft.com/office/officeart/2005/8/layout/cycle2"/>
    <dgm:cxn modelId="{D8273C3F-0233-4409-9A64-BE3713FAB80D}" type="presOf" srcId="{6444E2D9-9BA8-4573-8100-A9B290FB1628}" destId="{A450F33B-086F-45E5-A9D5-C3D7B3A26976}" srcOrd="0" destOrd="0" presId="urn:microsoft.com/office/officeart/2005/8/layout/cycle2"/>
    <dgm:cxn modelId="{899C525B-BB31-4AE1-96C5-F8311C8C7351}" srcId="{704F79CA-D2F8-48C8-8654-88452E6D1014}" destId="{AC5BDB30-0F1C-485F-899E-20A9F98C0AE3}" srcOrd="3" destOrd="0" parTransId="{C2614BC9-FD25-44A8-8E01-25B7D39771FF}" sibTransId="{06927AB8-1A27-431F-8C17-8166B042A90E}"/>
    <dgm:cxn modelId="{05A16542-FC47-42F8-BDD5-516C070E8DD8}" type="presOf" srcId="{704F79CA-D2F8-48C8-8654-88452E6D1014}" destId="{042BA9E1-972C-43B9-B4B8-F5A19E12B029}" srcOrd="0" destOrd="0" presId="urn:microsoft.com/office/officeart/2005/8/layout/cycle2"/>
    <dgm:cxn modelId="{9B13DD68-4D05-4124-888A-C234FF3D50E6}" type="presOf" srcId="{06927AB8-1A27-431F-8C17-8166B042A90E}" destId="{A3202667-B23F-4927-A27A-1CDB327AEC12}" srcOrd="1" destOrd="0" presId="urn:microsoft.com/office/officeart/2005/8/layout/cycle2"/>
    <dgm:cxn modelId="{FF72F373-76F2-443E-B0EB-940EB7E1E687}" type="presOf" srcId="{06927AB8-1A27-431F-8C17-8166B042A90E}" destId="{5733C1E9-CA9F-48FE-B02C-B947AA9B8E9F}" srcOrd="0" destOrd="0" presId="urn:microsoft.com/office/officeart/2005/8/layout/cycle2"/>
    <dgm:cxn modelId="{C7BEBE8C-EDDA-4A98-80AB-8A691F5A94EE}" type="presOf" srcId="{548CA741-F2F6-46D2-B5C4-4944B1703E72}" destId="{B8074074-D827-4C79-A417-6337F9777E4C}" srcOrd="0" destOrd="0" presId="urn:microsoft.com/office/officeart/2005/8/layout/cycle2"/>
    <dgm:cxn modelId="{B209BD8D-FAC9-44D1-A15F-4818834B0F44}" type="presOf" srcId="{F2A5E61B-6D4F-40B8-920E-AC377EFAA4DC}" destId="{B8D36536-B926-4483-A683-B67459FEBEBD}" srcOrd="1" destOrd="0" presId="urn:microsoft.com/office/officeart/2005/8/layout/cycle2"/>
    <dgm:cxn modelId="{FEAFEF92-B43E-4A42-A622-0CEB52383CA6}" srcId="{704F79CA-D2F8-48C8-8654-88452E6D1014}" destId="{008508EA-4281-46E0-8117-71D06CA30AB9}" srcOrd="0" destOrd="0" parTransId="{BE3E6633-356A-42D8-9013-F9FA70CA9566}" sibTransId="{6444E2D9-9BA8-4573-8100-A9B290FB1628}"/>
    <dgm:cxn modelId="{1CB45E93-9D46-4978-81E2-FED95DF89489}" type="presOf" srcId="{52936A43-859D-4B60-BBC8-72CD64F08743}" destId="{23A2B2A7-9056-4705-9FA8-597B9CC8CBC9}" srcOrd="0" destOrd="0" presId="urn:microsoft.com/office/officeart/2005/8/layout/cycle2"/>
    <dgm:cxn modelId="{F6155198-9639-45C4-9994-E361AC26E876}" type="presOf" srcId="{F5E9E774-3963-40B3-86F7-3B6013D9DE85}" destId="{60755F8E-794E-47D3-A402-3C9CCDCBA0C0}" srcOrd="0" destOrd="0" presId="urn:microsoft.com/office/officeart/2005/8/layout/cycle2"/>
    <dgm:cxn modelId="{4B35729C-DC45-4B9E-B220-518E9758D8CE}" srcId="{704F79CA-D2F8-48C8-8654-88452E6D1014}" destId="{9B9EB628-7B0C-4626-A6A4-2A5144C1A889}" srcOrd="1" destOrd="0" parTransId="{4EA5EA2C-9CAE-462C-8845-9D281816EBEE}" sibTransId="{548CA741-F2F6-46D2-B5C4-4944B1703E72}"/>
    <dgm:cxn modelId="{50FCAD9C-0B17-46FB-9DAC-FAF35F53FD49}" srcId="{704F79CA-D2F8-48C8-8654-88452E6D1014}" destId="{AA6A1BD4-F454-4DC3-9E54-3DB52817B98F}" srcOrd="5" destOrd="0" parTransId="{A7BE2362-4E45-4BEF-82CA-7896E876A4D9}" sibTransId="{F2A5E61B-6D4F-40B8-920E-AC377EFAA4DC}"/>
    <dgm:cxn modelId="{EFA957A6-3D28-45F5-82C7-357DD15518CD}" srcId="{704F79CA-D2F8-48C8-8654-88452E6D1014}" destId="{329C9E10-C3E7-4300-A1F4-2142BB83988B}" srcOrd="2" destOrd="0" parTransId="{EA4CF72D-888B-4BAC-B8BC-E3AEAF0184EA}" sibTransId="{8E77DAA4-220A-48C1-A22A-504EA47ADA34}"/>
    <dgm:cxn modelId="{560C8FAB-2E4B-42B1-B212-7E7CF6BF88EF}" type="presOf" srcId="{8E77DAA4-220A-48C1-A22A-504EA47ADA34}" destId="{D30D0B43-8894-434A-8FE0-9135BB9A6815}" srcOrd="0" destOrd="0" presId="urn:microsoft.com/office/officeart/2005/8/layout/cycle2"/>
    <dgm:cxn modelId="{CBE07DB1-ED73-4D20-B435-76BEA5AA0D5F}" type="presOf" srcId="{6444E2D9-9BA8-4573-8100-A9B290FB1628}" destId="{EC058E0F-99B1-42B0-A0D0-6EFB2E521F8C}" srcOrd="1" destOrd="0" presId="urn:microsoft.com/office/officeart/2005/8/layout/cycle2"/>
    <dgm:cxn modelId="{43A8A3CF-B044-4A5F-9B6D-C99DB86B719E}" srcId="{704F79CA-D2F8-48C8-8654-88452E6D1014}" destId="{F5E9E774-3963-40B3-86F7-3B6013D9DE85}" srcOrd="4" destOrd="0" parTransId="{11C46C86-06CE-4BF9-A496-6F0754C3C472}" sibTransId="{52936A43-859D-4B60-BBC8-72CD64F08743}"/>
    <dgm:cxn modelId="{0253A7E4-5279-42BE-AAE7-6C9F42319517}" type="presOf" srcId="{F2A5E61B-6D4F-40B8-920E-AC377EFAA4DC}" destId="{738F870B-D891-4DEB-BEB4-D6501B27E5D0}" srcOrd="0" destOrd="0" presId="urn:microsoft.com/office/officeart/2005/8/layout/cycle2"/>
    <dgm:cxn modelId="{BE3382E6-B0F5-48B8-BAA6-E4F4CF7DFB0D}" type="presOf" srcId="{9B9EB628-7B0C-4626-A6A4-2A5144C1A889}" destId="{8095FB67-65B4-46E0-B3BB-D3F77EF3D358}" srcOrd="0" destOrd="0" presId="urn:microsoft.com/office/officeart/2005/8/layout/cycle2"/>
    <dgm:cxn modelId="{655A7CED-A448-43D1-A6AC-BE583DE3C6EB}" type="presOf" srcId="{AC5BDB30-0F1C-485F-899E-20A9F98C0AE3}" destId="{5890A316-6EF3-42B2-9EFD-33119BA6BDBD}" srcOrd="0" destOrd="0" presId="urn:microsoft.com/office/officeart/2005/8/layout/cycle2"/>
    <dgm:cxn modelId="{55E0AEEE-FC26-47E6-9E68-B9BF769B37F2}" type="presOf" srcId="{8E77DAA4-220A-48C1-A22A-504EA47ADA34}" destId="{7312F399-6DC5-430D-9376-E341001B9284}" srcOrd="1" destOrd="0" presId="urn:microsoft.com/office/officeart/2005/8/layout/cycle2"/>
    <dgm:cxn modelId="{404F93F2-AC78-4E78-8861-DC0B7F3BD68C}" type="presOf" srcId="{548CA741-F2F6-46D2-B5C4-4944B1703E72}" destId="{66AB9E34-8383-48E1-B326-AF8507CBAE24}" srcOrd="1" destOrd="0" presId="urn:microsoft.com/office/officeart/2005/8/layout/cycle2"/>
    <dgm:cxn modelId="{B7A034D7-2A02-44D0-9186-5F5CD54DDA9F}" type="presParOf" srcId="{042BA9E1-972C-43B9-B4B8-F5A19E12B029}" destId="{193170DC-56E2-49D0-8212-405CABE82F86}" srcOrd="0" destOrd="0" presId="urn:microsoft.com/office/officeart/2005/8/layout/cycle2"/>
    <dgm:cxn modelId="{C797BDFF-01B0-4A00-8C12-E3D476D835FE}" type="presParOf" srcId="{042BA9E1-972C-43B9-B4B8-F5A19E12B029}" destId="{A450F33B-086F-45E5-A9D5-C3D7B3A26976}" srcOrd="1" destOrd="0" presId="urn:microsoft.com/office/officeart/2005/8/layout/cycle2"/>
    <dgm:cxn modelId="{ACFB8872-D956-42A7-83B9-CA1569FDBBA9}" type="presParOf" srcId="{A450F33B-086F-45E5-A9D5-C3D7B3A26976}" destId="{EC058E0F-99B1-42B0-A0D0-6EFB2E521F8C}" srcOrd="0" destOrd="0" presId="urn:microsoft.com/office/officeart/2005/8/layout/cycle2"/>
    <dgm:cxn modelId="{1793B358-769D-4AF3-8CEA-CF73B05E9A80}" type="presParOf" srcId="{042BA9E1-972C-43B9-B4B8-F5A19E12B029}" destId="{8095FB67-65B4-46E0-B3BB-D3F77EF3D358}" srcOrd="2" destOrd="0" presId="urn:microsoft.com/office/officeart/2005/8/layout/cycle2"/>
    <dgm:cxn modelId="{EF7C82FF-359B-4360-B8DA-C18A4F08F996}" type="presParOf" srcId="{042BA9E1-972C-43B9-B4B8-F5A19E12B029}" destId="{B8074074-D827-4C79-A417-6337F9777E4C}" srcOrd="3" destOrd="0" presId="urn:microsoft.com/office/officeart/2005/8/layout/cycle2"/>
    <dgm:cxn modelId="{5A183BC9-662B-464E-8117-FA3AA371012A}" type="presParOf" srcId="{B8074074-D827-4C79-A417-6337F9777E4C}" destId="{66AB9E34-8383-48E1-B326-AF8507CBAE24}" srcOrd="0" destOrd="0" presId="urn:microsoft.com/office/officeart/2005/8/layout/cycle2"/>
    <dgm:cxn modelId="{8A0E71DD-96F6-41F7-9583-0E1EE9FA1C6B}" type="presParOf" srcId="{042BA9E1-972C-43B9-B4B8-F5A19E12B029}" destId="{CD241BFD-3158-47F4-87E1-77C9C6E84288}" srcOrd="4" destOrd="0" presId="urn:microsoft.com/office/officeart/2005/8/layout/cycle2"/>
    <dgm:cxn modelId="{F358FF26-CDEE-428B-802D-59895061A2B9}" type="presParOf" srcId="{042BA9E1-972C-43B9-B4B8-F5A19E12B029}" destId="{D30D0B43-8894-434A-8FE0-9135BB9A6815}" srcOrd="5" destOrd="0" presId="urn:microsoft.com/office/officeart/2005/8/layout/cycle2"/>
    <dgm:cxn modelId="{5BE5E109-89E4-4D68-9406-9B37EE05F793}" type="presParOf" srcId="{D30D0B43-8894-434A-8FE0-9135BB9A6815}" destId="{7312F399-6DC5-430D-9376-E341001B9284}" srcOrd="0" destOrd="0" presId="urn:microsoft.com/office/officeart/2005/8/layout/cycle2"/>
    <dgm:cxn modelId="{C1FB928E-22C9-467C-9537-3127C4E46D1C}" type="presParOf" srcId="{042BA9E1-972C-43B9-B4B8-F5A19E12B029}" destId="{5890A316-6EF3-42B2-9EFD-33119BA6BDBD}" srcOrd="6" destOrd="0" presId="urn:microsoft.com/office/officeart/2005/8/layout/cycle2"/>
    <dgm:cxn modelId="{243442DE-D79B-4FA3-BE6A-1F596920D84E}" type="presParOf" srcId="{042BA9E1-972C-43B9-B4B8-F5A19E12B029}" destId="{5733C1E9-CA9F-48FE-B02C-B947AA9B8E9F}" srcOrd="7" destOrd="0" presId="urn:microsoft.com/office/officeart/2005/8/layout/cycle2"/>
    <dgm:cxn modelId="{0437C1EF-471C-48F7-A6A6-4A2515FF6CF2}" type="presParOf" srcId="{5733C1E9-CA9F-48FE-B02C-B947AA9B8E9F}" destId="{A3202667-B23F-4927-A27A-1CDB327AEC12}" srcOrd="0" destOrd="0" presId="urn:microsoft.com/office/officeart/2005/8/layout/cycle2"/>
    <dgm:cxn modelId="{CD738529-591D-4CAE-883B-626AF352BDED}" type="presParOf" srcId="{042BA9E1-972C-43B9-B4B8-F5A19E12B029}" destId="{60755F8E-794E-47D3-A402-3C9CCDCBA0C0}" srcOrd="8" destOrd="0" presId="urn:microsoft.com/office/officeart/2005/8/layout/cycle2"/>
    <dgm:cxn modelId="{AC8DA418-5725-4131-A9A7-EF72F51F0C7C}" type="presParOf" srcId="{042BA9E1-972C-43B9-B4B8-F5A19E12B029}" destId="{23A2B2A7-9056-4705-9FA8-597B9CC8CBC9}" srcOrd="9" destOrd="0" presId="urn:microsoft.com/office/officeart/2005/8/layout/cycle2"/>
    <dgm:cxn modelId="{1643373D-E249-4B24-A440-FEB45A1336C2}" type="presParOf" srcId="{23A2B2A7-9056-4705-9FA8-597B9CC8CBC9}" destId="{84E237EC-6998-4DF6-9639-30767A9B4BF1}" srcOrd="0" destOrd="0" presId="urn:microsoft.com/office/officeart/2005/8/layout/cycle2"/>
    <dgm:cxn modelId="{B3C9DB31-287B-4E10-B635-AB36A44022E8}" type="presParOf" srcId="{042BA9E1-972C-43B9-B4B8-F5A19E12B029}" destId="{35CA680B-3C84-4372-8A4A-9C6CCCBE60D8}" srcOrd="10" destOrd="0" presId="urn:microsoft.com/office/officeart/2005/8/layout/cycle2"/>
    <dgm:cxn modelId="{E4DCA239-AE7E-4ED1-B300-71135061F741}" type="presParOf" srcId="{042BA9E1-972C-43B9-B4B8-F5A19E12B029}" destId="{738F870B-D891-4DEB-BEB4-D6501B27E5D0}" srcOrd="11" destOrd="0" presId="urn:microsoft.com/office/officeart/2005/8/layout/cycle2"/>
    <dgm:cxn modelId="{E61F9F70-CB1B-4246-9937-2375377376C7}" type="presParOf" srcId="{738F870B-D891-4DEB-BEB4-D6501B27E5D0}" destId="{B8D36536-B926-4483-A683-B67459FEBEB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EC1EEC-9C60-4E7C-81AF-9A358F5F4A2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F37AC-5A4B-48C2-9C7A-09EE525D4F20}">
      <dgm:prSet/>
      <dgm:spPr/>
      <dgm:t>
        <a:bodyPr/>
        <a:lstStyle/>
        <a:p>
          <a:r>
            <a:rPr lang="en-US"/>
            <a:t>Q&amp;A</a:t>
          </a:r>
        </a:p>
      </dgm:t>
    </dgm:pt>
    <dgm:pt modelId="{50A16C2A-68CF-4263-803A-0BF38FD81663}" type="sibTrans" cxnId="{07FB8003-4E1E-4874-96AE-D8D466D374F9}">
      <dgm:prSet/>
      <dgm:spPr/>
      <dgm:t>
        <a:bodyPr/>
        <a:lstStyle/>
        <a:p>
          <a:endParaRPr lang="en-US"/>
        </a:p>
      </dgm:t>
    </dgm:pt>
    <dgm:pt modelId="{E7CB7680-BC23-4CE9-B92B-0F8501E91728}" type="parTrans" cxnId="{07FB8003-4E1E-4874-96AE-D8D466D374F9}">
      <dgm:prSet/>
      <dgm:spPr/>
      <dgm:t>
        <a:bodyPr/>
        <a:lstStyle/>
        <a:p>
          <a:endParaRPr lang="en-US"/>
        </a:p>
      </dgm:t>
    </dgm:pt>
    <dgm:pt modelId="{73B8F88C-20E3-4BFC-AAED-26932DE627DF}">
      <dgm:prSet/>
      <dgm:spPr/>
      <dgm:t>
        <a:bodyPr/>
        <a:lstStyle/>
        <a:p>
          <a:r>
            <a:rPr lang="en-US"/>
            <a:t>Ask Question</a:t>
          </a:r>
        </a:p>
      </dgm:t>
    </dgm:pt>
    <dgm:pt modelId="{62D15945-7468-4182-AD3A-36A9F88908D1}" type="sibTrans" cxnId="{F11E4312-EF25-487A-BCFD-2A24DD065EE1}">
      <dgm:prSet/>
      <dgm:spPr/>
      <dgm:t>
        <a:bodyPr/>
        <a:lstStyle/>
        <a:p>
          <a:endParaRPr lang="en-US"/>
        </a:p>
      </dgm:t>
    </dgm:pt>
    <dgm:pt modelId="{D9DCDF92-02A4-41ED-AA18-2ECCFF14180C}" type="parTrans" cxnId="{F11E4312-EF25-487A-BCFD-2A24DD065EE1}">
      <dgm:prSet/>
      <dgm:spPr/>
      <dgm:t>
        <a:bodyPr/>
        <a:lstStyle/>
        <a:p>
          <a:endParaRPr lang="en-US"/>
        </a:p>
      </dgm:t>
    </dgm:pt>
    <dgm:pt modelId="{B59EDF81-450E-4202-813A-0FFF24FEB56F}">
      <dgm:prSet/>
      <dgm:spPr/>
      <dgm:t>
        <a:bodyPr/>
        <a:lstStyle/>
        <a:p>
          <a:r>
            <a:rPr lang="en-US"/>
            <a:t>Get Relevant Context</a:t>
          </a:r>
        </a:p>
      </dgm:t>
    </dgm:pt>
    <dgm:pt modelId="{6224711B-F9BF-486E-9D3B-710DBBDF1382}" type="sibTrans" cxnId="{B5CC07B1-C659-4CC2-B175-4A654C415526}">
      <dgm:prSet/>
      <dgm:spPr/>
      <dgm:t>
        <a:bodyPr/>
        <a:lstStyle/>
        <a:p>
          <a:endParaRPr lang="en-US"/>
        </a:p>
      </dgm:t>
    </dgm:pt>
    <dgm:pt modelId="{78942D15-47A8-4CC7-BD77-5B89013397C6}" type="parTrans" cxnId="{B5CC07B1-C659-4CC2-B175-4A654C415526}">
      <dgm:prSet/>
      <dgm:spPr/>
      <dgm:t>
        <a:bodyPr/>
        <a:lstStyle/>
        <a:p>
          <a:endParaRPr lang="en-US"/>
        </a:p>
      </dgm:t>
    </dgm:pt>
    <dgm:pt modelId="{599281BC-D7EA-42A1-962F-3D0D8A39F50C}">
      <dgm:prSet/>
      <dgm:spPr/>
      <dgm:t>
        <a:bodyPr/>
        <a:lstStyle/>
        <a:p>
          <a:r>
            <a:rPr lang="en-US"/>
            <a:t>Embed Query</a:t>
          </a:r>
        </a:p>
      </dgm:t>
    </dgm:pt>
    <dgm:pt modelId="{687E9317-AE2D-42F8-BF7F-BD8073BEBE7E}" type="sibTrans" cxnId="{C0B5FB3D-4E5F-4714-9976-BAEF6FCBE50B}">
      <dgm:prSet/>
      <dgm:spPr/>
      <dgm:t>
        <a:bodyPr/>
        <a:lstStyle/>
        <a:p>
          <a:endParaRPr lang="en-US"/>
        </a:p>
      </dgm:t>
    </dgm:pt>
    <dgm:pt modelId="{21EB8F4E-D602-4FBD-A7D3-312A7927EC31}" type="parTrans" cxnId="{C0B5FB3D-4E5F-4714-9976-BAEF6FCBE50B}">
      <dgm:prSet/>
      <dgm:spPr/>
      <dgm:t>
        <a:bodyPr/>
        <a:lstStyle/>
        <a:p>
          <a:endParaRPr lang="en-US"/>
        </a:p>
      </dgm:t>
    </dgm:pt>
    <dgm:pt modelId="{24BD9E09-9D12-4283-97B9-37CBB92B9C30}">
      <dgm:prSet/>
      <dgm:spPr/>
      <dgm:t>
        <a:bodyPr/>
        <a:lstStyle/>
        <a:p>
          <a:r>
            <a:rPr lang="en-US" dirty="0"/>
            <a:t>Retrieve Similar Vectors</a:t>
          </a:r>
        </a:p>
      </dgm:t>
    </dgm:pt>
    <dgm:pt modelId="{B2F8BC2F-7ECE-4608-8AA7-80E75A8E4C22}" type="sibTrans" cxnId="{75518D18-E697-4E4F-B4A0-6C7A56D0A436}">
      <dgm:prSet/>
      <dgm:spPr/>
      <dgm:t>
        <a:bodyPr/>
        <a:lstStyle/>
        <a:p>
          <a:endParaRPr lang="en-US"/>
        </a:p>
      </dgm:t>
    </dgm:pt>
    <dgm:pt modelId="{1D18C9DD-32BC-4FCE-8D94-A134C02B6540}" type="parTrans" cxnId="{75518D18-E697-4E4F-B4A0-6C7A56D0A436}">
      <dgm:prSet/>
      <dgm:spPr/>
      <dgm:t>
        <a:bodyPr/>
        <a:lstStyle/>
        <a:p>
          <a:endParaRPr lang="en-US"/>
        </a:p>
      </dgm:t>
    </dgm:pt>
    <dgm:pt modelId="{0B23A9DB-8398-417F-9ACF-EE67BC7D9796}">
      <dgm:prSet/>
      <dgm:spPr/>
      <dgm:t>
        <a:bodyPr/>
        <a:lstStyle/>
        <a:p>
          <a:r>
            <a:rPr lang="en-US"/>
            <a:t>Construct Prompt with Context</a:t>
          </a:r>
        </a:p>
      </dgm:t>
    </dgm:pt>
    <dgm:pt modelId="{0B0B9779-20F8-4822-9C98-81DC45722747}" type="sibTrans" cxnId="{AC56B21A-C22F-4B5C-A4EE-28B2313A267D}">
      <dgm:prSet/>
      <dgm:spPr/>
      <dgm:t>
        <a:bodyPr/>
        <a:lstStyle/>
        <a:p>
          <a:endParaRPr lang="en-US"/>
        </a:p>
      </dgm:t>
    </dgm:pt>
    <dgm:pt modelId="{A6F11705-CB62-4B24-9110-BE999645B6EB}" type="parTrans" cxnId="{AC56B21A-C22F-4B5C-A4EE-28B2313A267D}">
      <dgm:prSet/>
      <dgm:spPr/>
      <dgm:t>
        <a:bodyPr/>
        <a:lstStyle/>
        <a:p>
          <a:endParaRPr lang="en-US"/>
        </a:p>
      </dgm:t>
    </dgm:pt>
    <dgm:pt modelId="{859850A7-7FBF-461E-969A-BD752E2DFEE3}">
      <dgm:prSet/>
      <dgm:spPr/>
      <dgm:t>
        <a:bodyPr/>
        <a:lstStyle/>
        <a:p>
          <a:r>
            <a:rPr lang="en-US"/>
            <a:t>Generate Response</a:t>
          </a:r>
        </a:p>
      </dgm:t>
    </dgm:pt>
    <dgm:pt modelId="{F5E1CBE0-ED54-451C-B404-FDF364206EEC}" type="sibTrans" cxnId="{E185A6CE-E565-4463-B61C-7B44CB090E28}">
      <dgm:prSet/>
      <dgm:spPr/>
      <dgm:t>
        <a:bodyPr/>
        <a:lstStyle/>
        <a:p>
          <a:endParaRPr lang="en-US"/>
        </a:p>
      </dgm:t>
    </dgm:pt>
    <dgm:pt modelId="{ECBEA2F6-C03A-47F9-88C6-42DA7BF67E35}" type="parTrans" cxnId="{E185A6CE-E565-4463-B61C-7B44CB090E28}">
      <dgm:prSet/>
      <dgm:spPr/>
      <dgm:t>
        <a:bodyPr/>
        <a:lstStyle/>
        <a:p>
          <a:endParaRPr lang="en-US"/>
        </a:p>
      </dgm:t>
    </dgm:pt>
    <dgm:pt modelId="{31AF9D8B-FDCB-4859-9DB8-B59E42C323BC}">
      <dgm:prSet/>
      <dgm:spPr/>
      <dgm:t>
        <a:bodyPr/>
        <a:lstStyle/>
        <a:p>
          <a:r>
            <a:rPr lang="en-US"/>
            <a:t>Send Prompt with Context </a:t>
          </a:r>
        </a:p>
      </dgm:t>
    </dgm:pt>
    <dgm:pt modelId="{434D4131-DD05-4D3B-B421-D238E1AB4815}" type="sibTrans" cxnId="{DAF998C1-161B-4F07-95D9-A8566E6D4730}">
      <dgm:prSet/>
      <dgm:spPr/>
      <dgm:t>
        <a:bodyPr/>
        <a:lstStyle/>
        <a:p>
          <a:endParaRPr lang="en-US"/>
        </a:p>
      </dgm:t>
    </dgm:pt>
    <dgm:pt modelId="{74187A8A-14CE-4879-8C1E-DBD304244507}" type="parTrans" cxnId="{DAF998C1-161B-4F07-95D9-A8566E6D4730}">
      <dgm:prSet/>
      <dgm:spPr/>
      <dgm:t>
        <a:bodyPr/>
        <a:lstStyle/>
        <a:p>
          <a:endParaRPr lang="en-US"/>
        </a:p>
      </dgm:t>
    </dgm:pt>
    <dgm:pt modelId="{BB864A27-F10D-484B-B722-CF2B86E85D63}">
      <dgm:prSet/>
      <dgm:spPr/>
      <dgm:t>
        <a:bodyPr/>
        <a:lstStyle/>
        <a:p>
          <a:r>
            <a:rPr lang="en-US"/>
            <a:t>Return Results</a:t>
          </a:r>
        </a:p>
      </dgm:t>
    </dgm:pt>
    <dgm:pt modelId="{8D1599CC-F01D-41D3-B5D1-872F59E11C26}" type="sibTrans" cxnId="{05A5625F-6C91-4F61-9DB4-56442BBBA6C1}">
      <dgm:prSet/>
      <dgm:spPr/>
      <dgm:t>
        <a:bodyPr/>
        <a:lstStyle/>
        <a:p>
          <a:endParaRPr lang="en-US"/>
        </a:p>
      </dgm:t>
    </dgm:pt>
    <dgm:pt modelId="{D7A0CDE2-A671-4EDE-9C7E-8A2752BF6822}" type="parTrans" cxnId="{05A5625F-6C91-4F61-9DB4-56442BBBA6C1}">
      <dgm:prSet/>
      <dgm:spPr/>
      <dgm:t>
        <a:bodyPr/>
        <a:lstStyle/>
        <a:p>
          <a:endParaRPr lang="en-US"/>
        </a:p>
      </dgm:t>
    </dgm:pt>
    <dgm:pt modelId="{76A89E46-4F59-4F8A-82D2-E970845F7D4C}">
      <dgm:prSet/>
      <dgm:spPr/>
      <dgm:t>
        <a:bodyPr/>
        <a:lstStyle/>
        <a:p>
          <a:r>
            <a:rPr lang="en-US" dirty="0"/>
            <a:t>Azure Open AI</a:t>
          </a:r>
        </a:p>
      </dgm:t>
    </dgm:pt>
    <dgm:pt modelId="{01D53D68-2642-42FF-89ED-7353D398E71D}" type="parTrans" cxnId="{9AF3DE2C-3060-411A-BB29-9051F439B123}">
      <dgm:prSet/>
      <dgm:spPr/>
      <dgm:t>
        <a:bodyPr/>
        <a:lstStyle/>
        <a:p>
          <a:endParaRPr lang="en-US"/>
        </a:p>
      </dgm:t>
    </dgm:pt>
    <dgm:pt modelId="{5529FF77-20F2-4833-88B7-F3DDB6230334}" type="sibTrans" cxnId="{9AF3DE2C-3060-411A-BB29-9051F439B123}">
      <dgm:prSet/>
      <dgm:spPr/>
      <dgm:t>
        <a:bodyPr/>
        <a:lstStyle/>
        <a:p>
          <a:endParaRPr lang="en-US"/>
        </a:p>
      </dgm:t>
    </dgm:pt>
    <dgm:pt modelId="{124750CE-B700-4E7D-9BAF-3074ED4ED20A}">
      <dgm:prSet/>
      <dgm:spPr/>
      <dgm:t>
        <a:bodyPr/>
        <a:lstStyle/>
        <a:p>
          <a:r>
            <a:rPr lang="en-US"/>
            <a:t>Vector DB</a:t>
          </a:r>
        </a:p>
      </dgm:t>
    </dgm:pt>
    <dgm:pt modelId="{704FB7D2-DB60-488C-9015-6131F0169DBB}" type="parTrans" cxnId="{F398FD04-47EC-41D9-ADF7-BAE6E9B7DBF1}">
      <dgm:prSet/>
      <dgm:spPr/>
      <dgm:t>
        <a:bodyPr/>
        <a:lstStyle/>
        <a:p>
          <a:endParaRPr lang="en-US"/>
        </a:p>
      </dgm:t>
    </dgm:pt>
    <dgm:pt modelId="{90855065-53E0-41E2-B753-F8469A11909D}" type="sibTrans" cxnId="{F398FD04-47EC-41D9-ADF7-BAE6E9B7DBF1}">
      <dgm:prSet/>
      <dgm:spPr/>
      <dgm:t>
        <a:bodyPr/>
        <a:lstStyle/>
        <a:p>
          <a:endParaRPr lang="en-US"/>
        </a:p>
      </dgm:t>
    </dgm:pt>
    <dgm:pt modelId="{829CBB49-4BD1-492C-BA5E-0AB9EB355596}" type="pres">
      <dgm:prSet presAssocID="{5FEC1EEC-9C60-4E7C-81AF-9A358F5F4A2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1D5330-8D8F-4298-BA23-EBF38FE2E077}" type="pres">
      <dgm:prSet presAssocID="{605F37AC-5A4B-48C2-9C7A-09EE525D4F20}" presName="root1" presStyleCnt="0"/>
      <dgm:spPr/>
    </dgm:pt>
    <dgm:pt modelId="{03832D0D-17C6-424E-8C5A-B58B7E9BB3EC}" type="pres">
      <dgm:prSet presAssocID="{605F37AC-5A4B-48C2-9C7A-09EE525D4F20}" presName="LevelOneTextNode" presStyleLbl="node0" presStyleIdx="0" presStyleCnt="1">
        <dgm:presLayoutVars>
          <dgm:chPref val="3"/>
        </dgm:presLayoutVars>
      </dgm:prSet>
      <dgm:spPr/>
    </dgm:pt>
    <dgm:pt modelId="{A243ED84-DA21-4005-854F-C43AA8ADFEB4}" type="pres">
      <dgm:prSet presAssocID="{605F37AC-5A4B-48C2-9C7A-09EE525D4F20}" presName="level2hierChild" presStyleCnt="0"/>
      <dgm:spPr/>
    </dgm:pt>
    <dgm:pt modelId="{082D26EC-D9D0-4A14-8BF2-78940518FC76}" type="pres">
      <dgm:prSet presAssocID="{D9DCDF92-02A4-41ED-AA18-2ECCFF14180C}" presName="conn2-1" presStyleLbl="parChTrans1D2" presStyleIdx="0" presStyleCnt="2"/>
      <dgm:spPr/>
    </dgm:pt>
    <dgm:pt modelId="{407C5055-59B2-4C38-B277-C7CA855BBF5D}" type="pres">
      <dgm:prSet presAssocID="{D9DCDF92-02A4-41ED-AA18-2ECCFF14180C}" presName="connTx" presStyleLbl="parChTrans1D2" presStyleIdx="0" presStyleCnt="2"/>
      <dgm:spPr/>
    </dgm:pt>
    <dgm:pt modelId="{A3D5C937-F037-437F-96AC-091E92C9E5D8}" type="pres">
      <dgm:prSet presAssocID="{73B8F88C-20E3-4BFC-AAED-26932DE627DF}" presName="root2" presStyleCnt="0"/>
      <dgm:spPr/>
    </dgm:pt>
    <dgm:pt modelId="{4591159C-C4E6-4C06-8A43-137748117034}" type="pres">
      <dgm:prSet presAssocID="{73B8F88C-20E3-4BFC-AAED-26932DE627DF}" presName="LevelTwoTextNode" presStyleLbl="node2" presStyleIdx="0" presStyleCnt="2">
        <dgm:presLayoutVars>
          <dgm:chPref val="3"/>
        </dgm:presLayoutVars>
      </dgm:prSet>
      <dgm:spPr/>
    </dgm:pt>
    <dgm:pt modelId="{AE95A889-664B-4A33-B6A5-D42A8BDBCC49}" type="pres">
      <dgm:prSet presAssocID="{73B8F88C-20E3-4BFC-AAED-26932DE627DF}" presName="level3hierChild" presStyleCnt="0"/>
      <dgm:spPr/>
    </dgm:pt>
    <dgm:pt modelId="{95B695CF-A082-4826-AEC8-E9ABB0670047}" type="pres">
      <dgm:prSet presAssocID="{78942D15-47A8-4CC7-BD77-5B89013397C6}" presName="conn2-1" presStyleLbl="parChTrans1D3" presStyleIdx="0" presStyleCnt="3"/>
      <dgm:spPr/>
    </dgm:pt>
    <dgm:pt modelId="{705491C1-7776-478F-9B48-C4D6366FAECC}" type="pres">
      <dgm:prSet presAssocID="{78942D15-47A8-4CC7-BD77-5B89013397C6}" presName="connTx" presStyleLbl="parChTrans1D3" presStyleIdx="0" presStyleCnt="3"/>
      <dgm:spPr/>
    </dgm:pt>
    <dgm:pt modelId="{CCD01221-23B2-4606-A1EE-3DA31F10CDCF}" type="pres">
      <dgm:prSet presAssocID="{B59EDF81-450E-4202-813A-0FFF24FEB56F}" presName="root2" presStyleCnt="0"/>
      <dgm:spPr/>
    </dgm:pt>
    <dgm:pt modelId="{1633CCAF-C648-49A9-BC1B-51EAC0610FE9}" type="pres">
      <dgm:prSet presAssocID="{B59EDF81-450E-4202-813A-0FFF24FEB56F}" presName="LevelTwoTextNode" presStyleLbl="node3" presStyleIdx="0" presStyleCnt="3">
        <dgm:presLayoutVars>
          <dgm:chPref val="3"/>
        </dgm:presLayoutVars>
      </dgm:prSet>
      <dgm:spPr/>
    </dgm:pt>
    <dgm:pt modelId="{9A5DE3B5-5B24-4A6F-8A34-1A9744C77331}" type="pres">
      <dgm:prSet presAssocID="{B59EDF81-450E-4202-813A-0FFF24FEB56F}" presName="level3hierChild" presStyleCnt="0"/>
      <dgm:spPr/>
    </dgm:pt>
    <dgm:pt modelId="{E741E750-B2CF-4EE6-B1A9-50C4D7461444}" type="pres">
      <dgm:prSet presAssocID="{21EB8F4E-D602-4FBD-A7D3-312A7927EC31}" presName="conn2-1" presStyleLbl="parChTrans1D4" presStyleIdx="0" presStyleCnt="5"/>
      <dgm:spPr/>
    </dgm:pt>
    <dgm:pt modelId="{14845C27-62F8-4926-B364-E54CF22ABB9E}" type="pres">
      <dgm:prSet presAssocID="{21EB8F4E-D602-4FBD-A7D3-312A7927EC31}" presName="connTx" presStyleLbl="parChTrans1D4" presStyleIdx="0" presStyleCnt="5"/>
      <dgm:spPr/>
    </dgm:pt>
    <dgm:pt modelId="{0090EA94-E1A1-4E22-AA80-F6AA77792BFB}" type="pres">
      <dgm:prSet presAssocID="{599281BC-D7EA-42A1-962F-3D0D8A39F50C}" presName="root2" presStyleCnt="0"/>
      <dgm:spPr/>
    </dgm:pt>
    <dgm:pt modelId="{8C99F528-0F9C-48E6-A4A7-5728DD294686}" type="pres">
      <dgm:prSet presAssocID="{599281BC-D7EA-42A1-962F-3D0D8A39F50C}" presName="LevelTwoTextNode" presStyleLbl="node4" presStyleIdx="0" presStyleCnt="5">
        <dgm:presLayoutVars>
          <dgm:chPref val="3"/>
        </dgm:presLayoutVars>
      </dgm:prSet>
      <dgm:spPr/>
    </dgm:pt>
    <dgm:pt modelId="{0F788A22-18FB-45B1-8ECB-188254EEDF16}" type="pres">
      <dgm:prSet presAssocID="{599281BC-D7EA-42A1-962F-3D0D8A39F50C}" presName="level3hierChild" presStyleCnt="0"/>
      <dgm:spPr/>
    </dgm:pt>
    <dgm:pt modelId="{85CCB92D-7B98-4E3B-A4CA-9AA39EA16D15}" type="pres">
      <dgm:prSet presAssocID="{1D18C9DD-32BC-4FCE-8D94-A134C02B6540}" presName="conn2-1" presStyleLbl="parChTrans1D4" presStyleIdx="1" presStyleCnt="5"/>
      <dgm:spPr/>
    </dgm:pt>
    <dgm:pt modelId="{56EA04C6-8EC5-4485-9637-9C1CDA4263C9}" type="pres">
      <dgm:prSet presAssocID="{1D18C9DD-32BC-4FCE-8D94-A134C02B6540}" presName="connTx" presStyleLbl="parChTrans1D4" presStyleIdx="1" presStyleCnt="5"/>
      <dgm:spPr/>
    </dgm:pt>
    <dgm:pt modelId="{2AD7AFC9-FE70-4D48-8D75-27848134DCB3}" type="pres">
      <dgm:prSet presAssocID="{24BD9E09-9D12-4283-97B9-37CBB92B9C30}" presName="root2" presStyleCnt="0"/>
      <dgm:spPr/>
    </dgm:pt>
    <dgm:pt modelId="{1F089696-0A76-418E-B19E-CE9C2A063EF0}" type="pres">
      <dgm:prSet presAssocID="{24BD9E09-9D12-4283-97B9-37CBB92B9C30}" presName="LevelTwoTextNode" presStyleLbl="node4" presStyleIdx="1" presStyleCnt="5">
        <dgm:presLayoutVars>
          <dgm:chPref val="3"/>
        </dgm:presLayoutVars>
      </dgm:prSet>
      <dgm:spPr/>
    </dgm:pt>
    <dgm:pt modelId="{D69450F2-E9CD-47D5-AACC-D9BD3054FBE5}" type="pres">
      <dgm:prSet presAssocID="{24BD9E09-9D12-4283-97B9-37CBB92B9C30}" presName="level3hierChild" presStyleCnt="0"/>
      <dgm:spPr/>
    </dgm:pt>
    <dgm:pt modelId="{0253A1D5-6A57-4AB9-BBA5-80CA4CEB3572}" type="pres">
      <dgm:prSet presAssocID="{704FB7D2-DB60-488C-9015-6131F0169DBB}" presName="conn2-1" presStyleLbl="parChTrans1D4" presStyleIdx="2" presStyleCnt="5"/>
      <dgm:spPr/>
    </dgm:pt>
    <dgm:pt modelId="{FB26C354-7BE6-425F-9BBA-46289FD1B4E9}" type="pres">
      <dgm:prSet presAssocID="{704FB7D2-DB60-488C-9015-6131F0169DBB}" presName="connTx" presStyleLbl="parChTrans1D4" presStyleIdx="2" presStyleCnt="5"/>
      <dgm:spPr/>
    </dgm:pt>
    <dgm:pt modelId="{F3C31DB5-27B8-4316-B1E7-8A981FA626FD}" type="pres">
      <dgm:prSet presAssocID="{124750CE-B700-4E7D-9BAF-3074ED4ED20A}" presName="root2" presStyleCnt="0"/>
      <dgm:spPr/>
    </dgm:pt>
    <dgm:pt modelId="{028299AD-3892-441C-96D1-7AF57EB8ECC6}" type="pres">
      <dgm:prSet presAssocID="{124750CE-B700-4E7D-9BAF-3074ED4ED20A}" presName="LevelTwoTextNode" presStyleLbl="node4" presStyleIdx="2" presStyleCnt="5">
        <dgm:presLayoutVars>
          <dgm:chPref val="3"/>
        </dgm:presLayoutVars>
      </dgm:prSet>
      <dgm:spPr/>
    </dgm:pt>
    <dgm:pt modelId="{DDAB5244-355B-49BF-8911-830865B7F224}" type="pres">
      <dgm:prSet presAssocID="{124750CE-B700-4E7D-9BAF-3074ED4ED20A}" presName="level3hierChild" presStyleCnt="0"/>
      <dgm:spPr/>
    </dgm:pt>
    <dgm:pt modelId="{0C5F9C45-6A21-485F-A18B-7D2F99B90C0F}" type="pres">
      <dgm:prSet presAssocID="{A6F11705-CB62-4B24-9110-BE999645B6EB}" presName="conn2-1" presStyleLbl="parChTrans1D3" presStyleIdx="1" presStyleCnt="3"/>
      <dgm:spPr/>
    </dgm:pt>
    <dgm:pt modelId="{4E984E74-B346-4F8E-B866-1EF163FD757A}" type="pres">
      <dgm:prSet presAssocID="{A6F11705-CB62-4B24-9110-BE999645B6EB}" presName="connTx" presStyleLbl="parChTrans1D3" presStyleIdx="1" presStyleCnt="3"/>
      <dgm:spPr/>
    </dgm:pt>
    <dgm:pt modelId="{9C763B6C-F259-4F46-8C17-5627CBD8E614}" type="pres">
      <dgm:prSet presAssocID="{0B23A9DB-8398-417F-9ACF-EE67BC7D9796}" presName="root2" presStyleCnt="0"/>
      <dgm:spPr/>
    </dgm:pt>
    <dgm:pt modelId="{559B88EE-DE85-4710-8604-7D21C77D1F95}" type="pres">
      <dgm:prSet presAssocID="{0B23A9DB-8398-417F-9ACF-EE67BC7D9796}" presName="LevelTwoTextNode" presStyleLbl="node3" presStyleIdx="1" presStyleCnt="3">
        <dgm:presLayoutVars>
          <dgm:chPref val="3"/>
        </dgm:presLayoutVars>
      </dgm:prSet>
      <dgm:spPr/>
    </dgm:pt>
    <dgm:pt modelId="{5576C2C4-2B74-4FFD-8F36-9910579ECE3F}" type="pres">
      <dgm:prSet presAssocID="{0B23A9DB-8398-417F-9ACF-EE67BC7D9796}" presName="level3hierChild" presStyleCnt="0"/>
      <dgm:spPr/>
    </dgm:pt>
    <dgm:pt modelId="{6D3565FA-F51D-4E76-BB20-0DF9E700797E}" type="pres">
      <dgm:prSet presAssocID="{ECBEA2F6-C03A-47F9-88C6-42DA7BF67E35}" presName="conn2-1" presStyleLbl="parChTrans1D3" presStyleIdx="2" presStyleCnt="3"/>
      <dgm:spPr/>
    </dgm:pt>
    <dgm:pt modelId="{399A7D22-8D5D-49EB-A03C-69658C251193}" type="pres">
      <dgm:prSet presAssocID="{ECBEA2F6-C03A-47F9-88C6-42DA7BF67E35}" presName="connTx" presStyleLbl="parChTrans1D3" presStyleIdx="2" presStyleCnt="3"/>
      <dgm:spPr/>
    </dgm:pt>
    <dgm:pt modelId="{D2B4E7BB-337E-4350-9F35-431513385616}" type="pres">
      <dgm:prSet presAssocID="{859850A7-7FBF-461E-969A-BD752E2DFEE3}" presName="root2" presStyleCnt="0"/>
      <dgm:spPr/>
    </dgm:pt>
    <dgm:pt modelId="{814AFF09-29E5-486C-8EAA-619A01BB1CEC}" type="pres">
      <dgm:prSet presAssocID="{859850A7-7FBF-461E-969A-BD752E2DFEE3}" presName="LevelTwoTextNode" presStyleLbl="node3" presStyleIdx="2" presStyleCnt="3">
        <dgm:presLayoutVars>
          <dgm:chPref val="3"/>
        </dgm:presLayoutVars>
      </dgm:prSet>
      <dgm:spPr/>
    </dgm:pt>
    <dgm:pt modelId="{BF85727C-0502-4E20-9074-CACA9048268E}" type="pres">
      <dgm:prSet presAssocID="{859850A7-7FBF-461E-969A-BD752E2DFEE3}" presName="level3hierChild" presStyleCnt="0"/>
      <dgm:spPr/>
    </dgm:pt>
    <dgm:pt modelId="{4AA58088-E77F-4A82-ABEA-512F0BC84FB4}" type="pres">
      <dgm:prSet presAssocID="{74187A8A-14CE-4879-8C1E-DBD304244507}" presName="conn2-1" presStyleLbl="parChTrans1D4" presStyleIdx="3" presStyleCnt="5"/>
      <dgm:spPr/>
    </dgm:pt>
    <dgm:pt modelId="{20905468-C56E-4864-9269-274808396AFB}" type="pres">
      <dgm:prSet presAssocID="{74187A8A-14CE-4879-8C1E-DBD304244507}" presName="connTx" presStyleLbl="parChTrans1D4" presStyleIdx="3" presStyleCnt="5"/>
      <dgm:spPr/>
    </dgm:pt>
    <dgm:pt modelId="{7B2132DA-7626-4A33-8EAB-0253241542B9}" type="pres">
      <dgm:prSet presAssocID="{31AF9D8B-FDCB-4859-9DB8-B59E42C323BC}" presName="root2" presStyleCnt="0"/>
      <dgm:spPr/>
    </dgm:pt>
    <dgm:pt modelId="{BAF42678-EFBC-4F61-8BA9-738540D8B6A9}" type="pres">
      <dgm:prSet presAssocID="{31AF9D8B-FDCB-4859-9DB8-B59E42C323BC}" presName="LevelTwoTextNode" presStyleLbl="node4" presStyleIdx="3" presStyleCnt="5">
        <dgm:presLayoutVars>
          <dgm:chPref val="3"/>
        </dgm:presLayoutVars>
      </dgm:prSet>
      <dgm:spPr/>
    </dgm:pt>
    <dgm:pt modelId="{575C30ED-F331-4881-85A7-946BE065864F}" type="pres">
      <dgm:prSet presAssocID="{31AF9D8B-FDCB-4859-9DB8-B59E42C323BC}" presName="level3hierChild" presStyleCnt="0"/>
      <dgm:spPr/>
    </dgm:pt>
    <dgm:pt modelId="{17422DE6-BB07-45AC-B486-54345978EEA2}" type="pres">
      <dgm:prSet presAssocID="{01D53D68-2642-42FF-89ED-7353D398E71D}" presName="conn2-1" presStyleLbl="parChTrans1D4" presStyleIdx="4" presStyleCnt="5"/>
      <dgm:spPr/>
    </dgm:pt>
    <dgm:pt modelId="{6EC14EB5-B6C3-41FA-9A51-E2E0066EA1F4}" type="pres">
      <dgm:prSet presAssocID="{01D53D68-2642-42FF-89ED-7353D398E71D}" presName="connTx" presStyleLbl="parChTrans1D4" presStyleIdx="4" presStyleCnt="5"/>
      <dgm:spPr/>
    </dgm:pt>
    <dgm:pt modelId="{E30571F2-603B-446A-A811-ABED0E44FCAA}" type="pres">
      <dgm:prSet presAssocID="{76A89E46-4F59-4F8A-82D2-E970845F7D4C}" presName="root2" presStyleCnt="0"/>
      <dgm:spPr/>
    </dgm:pt>
    <dgm:pt modelId="{5184026D-71B0-4B4E-8E6F-84AE7C600A71}" type="pres">
      <dgm:prSet presAssocID="{76A89E46-4F59-4F8A-82D2-E970845F7D4C}" presName="LevelTwoTextNode" presStyleLbl="node4" presStyleIdx="4" presStyleCnt="5">
        <dgm:presLayoutVars>
          <dgm:chPref val="3"/>
        </dgm:presLayoutVars>
      </dgm:prSet>
      <dgm:spPr/>
    </dgm:pt>
    <dgm:pt modelId="{7A3AEB8B-29B5-4E25-A84F-0FF00D654A8D}" type="pres">
      <dgm:prSet presAssocID="{76A89E46-4F59-4F8A-82D2-E970845F7D4C}" presName="level3hierChild" presStyleCnt="0"/>
      <dgm:spPr/>
    </dgm:pt>
    <dgm:pt modelId="{C37CA6AE-5B01-42A9-8A03-1AB414CDC8FB}" type="pres">
      <dgm:prSet presAssocID="{D7A0CDE2-A671-4EDE-9C7E-8A2752BF6822}" presName="conn2-1" presStyleLbl="parChTrans1D2" presStyleIdx="1" presStyleCnt="2"/>
      <dgm:spPr/>
    </dgm:pt>
    <dgm:pt modelId="{EBA99562-9961-41CC-81F8-76D77EADE403}" type="pres">
      <dgm:prSet presAssocID="{D7A0CDE2-A671-4EDE-9C7E-8A2752BF6822}" presName="connTx" presStyleLbl="parChTrans1D2" presStyleIdx="1" presStyleCnt="2"/>
      <dgm:spPr/>
    </dgm:pt>
    <dgm:pt modelId="{469EA118-DE5F-43AE-B12C-255FE3649E20}" type="pres">
      <dgm:prSet presAssocID="{BB864A27-F10D-484B-B722-CF2B86E85D63}" presName="root2" presStyleCnt="0"/>
      <dgm:spPr/>
    </dgm:pt>
    <dgm:pt modelId="{5CFD5725-D248-47A1-8171-85856D4A7C74}" type="pres">
      <dgm:prSet presAssocID="{BB864A27-F10D-484B-B722-CF2B86E85D63}" presName="LevelTwoTextNode" presStyleLbl="node2" presStyleIdx="1" presStyleCnt="2">
        <dgm:presLayoutVars>
          <dgm:chPref val="3"/>
        </dgm:presLayoutVars>
      </dgm:prSet>
      <dgm:spPr/>
    </dgm:pt>
    <dgm:pt modelId="{06E3FB73-878B-44B9-9992-933DAE590DF6}" type="pres">
      <dgm:prSet presAssocID="{BB864A27-F10D-484B-B722-CF2B86E85D63}" presName="level3hierChild" presStyleCnt="0"/>
      <dgm:spPr/>
    </dgm:pt>
  </dgm:ptLst>
  <dgm:cxnLst>
    <dgm:cxn modelId="{8ED17A00-014A-4CDC-8504-FF6FE4F0DF7F}" type="presOf" srcId="{74187A8A-14CE-4879-8C1E-DBD304244507}" destId="{4AA58088-E77F-4A82-ABEA-512F0BC84FB4}" srcOrd="0" destOrd="0" presId="urn:microsoft.com/office/officeart/2008/layout/HorizontalMultiLevelHierarchy"/>
    <dgm:cxn modelId="{07FB8003-4E1E-4874-96AE-D8D466D374F9}" srcId="{5FEC1EEC-9C60-4E7C-81AF-9A358F5F4A2B}" destId="{605F37AC-5A4B-48C2-9C7A-09EE525D4F20}" srcOrd="0" destOrd="0" parTransId="{E7CB7680-BC23-4CE9-B92B-0F8501E91728}" sibTransId="{50A16C2A-68CF-4263-803A-0BF38FD81663}"/>
    <dgm:cxn modelId="{F398FD04-47EC-41D9-ADF7-BAE6E9B7DBF1}" srcId="{24BD9E09-9D12-4283-97B9-37CBB92B9C30}" destId="{124750CE-B700-4E7D-9BAF-3074ED4ED20A}" srcOrd="0" destOrd="0" parTransId="{704FB7D2-DB60-488C-9015-6131F0169DBB}" sibTransId="{90855065-53E0-41E2-B753-F8469A11909D}"/>
    <dgm:cxn modelId="{3796F50B-E32A-4DB0-9C83-520207434F01}" type="presOf" srcId="{605F37AC-5A4B-48C2-9C7A-09EE525D4F20}" destId="{03832D0D-17C6-424E-8C5A-B58B7E9BB3EC}" srcOrd="0" destOrd="0" presId="urn:microsoft.com/office/officeart/2008/layout/HorizontalMultiLevelHierarchy"/>
    <dgm:cxn modelId="{F11E4312-EF25-487A-BCFD-2A24DD065EE1}" srcId="{605F37AC-5A4B-48C2-9C7A-09EE525D4F20}" destId="{73B8F88C-20E3-4BFC-AAED-26932DE627DF}" srcOrd="0" destOrd="0" parTransId="{D9DCDF92-02A4-41ED-AA18-2ECCFF14180C}" sibTransId="{62D15945-7468-4182-AD3A-36A9F88908D1}"/>
    <dgm:cxn modelId="{75518D18-E697-4E4F-B4A0-6C7A56D0A436}" srcId="{599281BC-D7EA-42A1-962F-3D0D8A39F50C}" destId="{24BD9E09-9D12-4283-97B9-37CBB92B9C30}" srcOrd="0" destOrd="0" parTransId="{1D18C9DD-32BC-4FCE-8D94-A134C02B6540}" sibTransId="{B2F8BC2F-7ECE-4608-8AA7-80E75A8E4C22}"/>
    <dgm:cxn modelId="{AC56B21A-C22F-4B5C-A4EE-28B2313A267D}" srcId="{73B8F88C-20E3-4BFC-AAED-26932DE627DF}" destId="{0B23A9DB-8398-417F-9ACF-EE67BC7D9796}" srcOrd="1" destOrd="0" parTransId="{A6F11705-CB62-4B24-9110-BE999645B6EB}" sibTransId="{0B0B9779-20F8-4822-9C98-81DC45722747}"/>
    <dgm:cxn modelId="{10C5AC23-D277-4119-BE4E-082E8B2EC317}" type="presOf" srcId="{31AF9D8B-FDCB-4859-9DB8-B59E42C323BC}" destId="{BAF42678-EFBC-4F61-8BA9-738540D8B6A9}" srcOrd="0" destOrd="0" presId="urn:microsoft.com/office/officeart/2008/layout/HorizontalMultiLevelHierarchy"/>
    <dgm:cxn modelId="{F3833626-B0BF-445D-B7DF-F33EAE746CD3}" type="presOf" srcId="{78942D15-47A8-4CC7-BD77-5B89013397C6}" destId="{705491C1-7776-478F-9B48-C4D6366FAECC}" srcOrd="1" destOrd="0" presId="urn:microsoft.com/office/officeart/2008/layout/HorizontalMultiLevelHierarchy"/>
    <dgm:cxn modelId="{FF25C429-109F-4767-92A9-41E594D37C75}" type="presOf" srcId="{BB864A27-F10D-484B-B722-CF2B86E85D63}" destId="{5CFD5725-D248-47A1-8171-85856D4A7C74}" srcOrd="0" destOrd="0" presId="urn:microsoft.com/office/officeart/2008/layout/HorizontalMultiLevelHierarchy"/>
    <dgm:cxn modelId="{9AF3DE2C-3060-411A-BB29-9051F439B123}" srcId="{31AF9D8B-FDCB-4859-9DB8-B59E42C323BC}" destId="{76A89E46-4F59-4F8A-82D2-E970845F7D4C}" srcOrd="0" destOrd="0" parTransId="{01D53D68-2642-42FF-89ED-7353D398E71D}" sibTransId="{5529FF77-20F2-4833-88B7-F3DDB6230334}"/>
    <dgm:cxn modelId="{16DC0B36-A09A-4796-B6CA-BF8F86727C96}" type="presOf" srcId="{B59EDF81-450E-4202-813A-0FFF24FEB56F}" destId="{1633CCAF-C648-49A9-BC1B-51EAC0610FE9}" srcOrd="0" destOrd="0" presId="urn:microsoft.com/office/officeart/2008/layout/HorizontalMultiLevelHierarchy"/>
    <dgm:cxn modelId="{ED7F0A37-1F53-48D0-BECD-7A0147F4382C}" type="presOf" srcId="{5FEC1EEC-9C60-4E7C-81AF-9A358F5F4A2B}" destId="{829CBB49-4BD1-492C-BA5E-0AB9EB355596}" srcOrd="0" destOrd="0" presId="urn:microsoft.com/office/officeart/2008/layout/HorizontalMultiLevelHierarchy"/>
    <dgm:cxn modelId="{C0B5FB3D-4E5F-4714-9976-BAEF6FCBE50B}" srcId="{B59EDF81-450E-4202-813A-0FFF24FEB56F}" destId="{599281BC-D7EA-42A1-962F-3D0D8A39F50C}" srcOrd="0" destOrd="0" parTransId="{21EB8F4E-D602-4FBD-A7D3-312A7927EC31}" sibTransId="{687E9317-AE2D-42F8-BF7F-BD8073BEBE7E}"/>
    <dgm:cxn modelId="{3A48003E-7691-46E2-9892-BAE87006A583}" type="presOf" srcId="{859850A7-7FBF-461E-969A-BD752E2DFEE3}" destId="{814AFF09-29E5-486C-8EAA-619A01BB1CEC}" srcOrd="0" destOrd="0" presId="urn:microsoft.com/office/officeart/2008/layout/HorizontalMultiLevelHierarchy"/>
    <dgm:cxn modelId="{110FB95D-59EE-4273-A911-2883E7284DBD}" type="presOf" srcId="{ECBEA2F6-C03A-47F9-88C6-42DA7BF67E35}" destId="{399A7D22-8D5D-49EB-A03C-69658C251193}" srcOrd="1" destOrd="0" presId="urn:microsoft.com/office/officeart/2008/layout/HorizontalMultiLevelHierarchy"/>
    <dgm:cxn modelId="{05A5625F-6C91-4F61-9DB4-56442BBBA6C1}" srcId="{605F37AC-5A4B-48C2-9C7A-09EE525D4F20}" destId="{BB864A27-F10D-484B-B722-CF2B86E85D63}" srcOrd="1" destOrd="0" parTransId="{D7A0CDE2-A671-4EDE-9C7E-8A2752BF6822}" sibTransId="{8D1599CC-F01D-41D3-B5D1-872F59E11C26}"/>
    <dgm:cxn modelId="{95EBA861-B431-4FB8-AF30-D5C8A8A784C1}" type="presOf" srcId="{704FB7D2-DB60-488C-9015-6131F0169DBB}" destId="{FB26C354-7BE6-425F-9BBA-46289FD1B4E9}" srcOrd="1" destOrd="0" presId="urn:microsoft.com/office/officeart/2008/layout/HorizontalMultiLevelHierarchy"/>
    <dgm:cxn modelId="{22894C44-F982-4612-B230-830660BF4038}" type="presOf" srcId="{704FB7D2-DB60-488C-9015-6131F0169DBB}" destId="{0253A1D5-6A57-4AB9-BBA5-80CA4CEB3572}" srcOrd="0" destOrd="0" presId="urn:microsoft.com/office/officeart/2008/layout/HorizontalMultiLevelHierarchy"/>
    <dgm:cxn modelId="{646D1F6E-4DEB-4844-A24B-7883696FA9EF}" type="presOf" srcId="{1D18C9DD-32BC-4FCE-8D94-A134C02B6540}" destId="{85CCB92D-7B98-4E3B-A4CA-9AA39EA16D15}" srcOrd="0" destOrd="0" presId="urn:microsoft.com/office/officeart/2008/layout/HorizontalMultiLevelHierarchy"/>
    <dgm:cxn modelId="{0C5E0A73-8441-460B-8DB1-3209F7C40237}" type="presOf" srcId="{73B8F88C-20E3-4BFC-AAED-26932DE627DF}" destId="{4591159C-C4E6-4C06-8A43-137748117034}" srcOrd="0" destOrd="0" presId="urn:microsoft.com/office/officeart/2008/layout/HorizontalMultiLevelHierarchy"/>
    <dgm:cxn modelId="{DC895156-F9E3-4645-BAD0-9A17C57D83E8}" type="presOf" srcId="{D9DCDF92-02A4-41ED-AA18-2ECCFF14180C}" destId="{407C5055-59B2-4C38-B277-C7CA855BBF5D}" srcOrd="1" destOrd="0" presId="urn:microsoft.com/office/officeart/2008/layout/HorizontalMultiLevelHierarchy"/>
    <dgm:cxn modelId="{14CC1579-4A79-4E1F-94B9-56E64E1D77D9}" type="presOf" srcId="{599281BC-D7EA-42A1-962F-3D0D8A39F50C}" destId="{8C99F528-0F9C-48E6-A4A7-5728DD294686}" srcOrd="0" destOrd="0" presId="urn:microsoft.com/office/officeart/2008/layout/HorizontalMultiLevelHierarchy"/>
    <dgm:cxn modelId="{46FF027B-2123-49EB-9D59-0AAA3407986D}" type="presOf" srcId="{ECBEA2F6-C03A-47F9-88C6-42DA7BF67E35}" destId="{6D3565FA-F51D-4E76-BB20-0DF9E700797E}" srcOrd="0" destOrd="0" presId="urn:microsoft.com/office/officeart/2008/layout/HorizontalMultiLevelHierarchy"/>
    <dgm:cxn modelId="{AF5BF385-BE77-46D5-8ACE-7E4CAFA69ED4}" type="presOf" srcId="{D7A0CDE2-A671-4EDE-9C7E-8A2752BF6822}" destId="{EBA99562-9961-41CC-81F8-76D77EADE403}" srcOrd="1" destOrd="0" presId="urn:microsoft.com/office/officeart/2008/layout/HorizontalMultiLevelHierarchy"/>
    <dgm:cxn modelId="{E52B8D88-DD27-45DC-83C6-242968CF3D5E}" type="presOf" srcId="{A6F11705-CB62-4B24-9110-BE999645B6EB}" destId="{0C5F9C45-6A21-485F-A18B-7D2F99B90C0F}" srcOrd="0" destOrd="0" presId="urn:microsoft.com/office/officeart/2008/layout/HorizontalMultiLevelHierarchy"/>
    <dgm:cxn modelId="{5352B88F-835E-4D77-9B84-00ED2C49F575}" type="presOf" srcId="{76A89E46-4F59-4F8A-82D2-E970845F7D4C}" destId="{5184026D-71B0-4B4E-8E6F-84AE7C600A71}" srcOrd="0" destOrd="0" presId="urn:microsoft.com/office/officeart/2008/layout/HorizontalMultiLevelHierarchy"/>
    <dgm:cxn modelId="{2D4E409D-3646-4141-939B-830356F28F9E}" type="presOf" srcId="{D7A0CDE2-A671-4EDE-9C7E-8A2752BF6822}" destId="{C37CA6AE-5B01-42A9-8A03-1AB414CDC8FB}" srcOrd="0" destOrd="0" presId="urn:microsoft.com/office/officeart/2008/layout/HorizontalMultiLevelHierarchy"/>
    <dgm:cxn modelId="{2DEE23A0-C261-4826-AE06-6126575E0642}" type="presOf" srcId="{74187A8A-14CE-4879-8C1E-DBD304244507}" destId="{20905468-C56E-4864-9269-274808396AFB}" srcOrd="1" destOrd="0" presId="urn:microsoft.com/office/officeart/2008/layout/HorizontalMultiLevelHierarchy"/>
    <dgm:cxn modelId="{CBCF4FA1-5CF6-4284-8FB4-60A6BCC50160}" type="presOf" srcId="{24BD9E09-9D12-4283-97B9-37CBB92B9C30}" destId="{1F089696-0A76-418E-B19E-CE9C2A063EF0}" srcOrd="0" destOrd="0" presId="urn:microsoft.com/office/officeart/2008/layout/HorizontalMultiLevelHierarchy"/>
    <dgm:cxn modelId="{65FA26A2-DA67-4C84-A31D-3DA23E85E48C}" type="presOf" srcId="{124750CE-B700-4E7D-9BAF-3074ED4ED20A}" destId="{028299AD-3892-441C-96D1-7AF57EB8ECC6}" srcOrd="0" destOrd="0" presId="urn:microsoft.com/office/officeart/2008/layout/HorizontalMultiLevelHierarchy"/>
    <dgm:cxn modelId="{007376A4-B8EB-4524-8AE0-1D8E3588F1D5}" type="presOf" srcId="{01D53D68-2642-42FF-89ED-7353D398E71D}" destId="{17422DE6-BB07-45AC-B486-54345978EEA2}" srcOrd="0" destOrd="0" presId="urn:microsoft.com/office/officeart/2008/layout/HorizontalMultiLevelHierarchy"/>
    <dgm:cxn modelId="{B5CC07B1-C659-4CC2-B175-4A654C415526}" srcId="{73B8F88C-20E3-4BFC-AAED-26932DE627DF}" destId="{B59EDF81-450E-4202-813A-0FFF24FEB56F}" srcOrd="0" destOrd="0" parTransId="{78942D15-47A8-4CC7-BD77-5B89013397C6}" sibTransId="{6224711B-F9BF-486E-9D3B-710DBBDF1382}"/>
    <dgm:cxn modelId="{638060B5-C656-46E7-B852-3F05F97B1112}" type="presOf" srcId="{A6F11705-CB62-4B24-9110-BE999645B6EB}" destId="{4E984E74-B346-4F8E-B866-1EF163FD757A}" srcOrd="1" destOrd="0" presId="urn:microsoft.com/office/officeart/2008/layout/HorizontalMultiLevelHierarchy"/>
    <dgm:cxn modelId="{72E17AB5-892B-4872-B04C-C3F1CDE3E156}" type="presOf" srcId="{78942D15-47A8-4CC7-BD77-5B89013397C6}" destId="{95B695CF-A082-4826-AEC8-E9ABB0670047}" srcOrd="0" destOrd="0" presId="urn:microsoft.com/office/officeart/2008/layout/HorizontalMultiLevelHierarchy"/>
    <dgm:cxn modelId="{AA45BEBD-3240-4B96-8EE6-9F0B0F125C57}" type="presOf" srcId="{D9DCDF92-02A4-41ED-AA18-2ECCFF14180C}" destId="{082D26EC-D9D0-4A14-8BF2-78940518FC76}" srcOrd="0" destOrd="0" presId="urn:microsoft.com/office/officeart/2008/layout/HorizontalMultiLevelHierarchy"/>
    <dgm:cxn modelId="{DAF998C1-161B-4F07-95D9-A8566E6D4730}" srcId="{859850A7-7FBF-461E-969A-BD752E2DFEE3}" destId="{31AF9D8B-FDCB-4859-9DB8-B59E42C323BC}" srcOrd="0" destOrd="0" parTransId="{74187A8A-14CE-4879-8C1E-DBD304244507}" sibTransId="{434D4131-DD05-4D3B-B421-D238E1AB4815}"/>
    <dgm:cxn modelId="{62FF1CC4-1D12-4AB5-830C-16E1B667BE68}" type="presOf" srcId="{21EB8F4E-D602-4FBD-A7D3-312A7927EC31}" destId="{14845C27-62F8-4926-B364-E54CF22ABB9E}" srcOrd="1" destOrd="0" presId="urn:microsoft.com/office/officeart/2008/layout/HorizontalMultiLevelHierarchy"/>
    <dgm:cxn modelId="{E185A6CE-E565-4463-B61C-7B44CB090E28}" srcId="{73B8F88C-20E3-4BFC-AAED-26932DE627DF}" destId="{859850A7-7FBF-461E-969A-BD752E2DFEE3}" srcOrd="2" destOrd="0" parTransId="{ECBEA2F6-C03A-47F9-88C6-42DA7BF67E35}" sibTransId="{F5E1CBE0-ED54-451C-B404-FDF364206EEC}"/>
    <dgm:cxn modelId="{12FBCEDF-C98A-475E-9B2D-E271195F442A}" type="presOf" srcId="{01D53D68-2642-42FF-89ED-7353D398E71D}" destId="{6EC14EB5-B6C3-41FA-9A51-E2E0066EA1F4}" srcOrd="1" destOrd="0" presId="urn:microsoft.com/office/officeart/2008/layout/HorizontalMultiLevelHierarchy"/>
    <dgm:cxn modelId="{DB16F5E3-657D-42C7-A490-C579B2CCE780}" type="presOf" srcId="{0B23A9DB-8398-417F-9ACF-EE67BC7D9796}" destId="{559B88EE-DE85-4710-8604-7D21C77D1F95}" srcOrd="0" destOrd="0" presId="urn:microsoft.com/office/officeart/2008/layout/HorizontalMultiLevelHierarchy"/>
    <dgm:cxn modelId="{FCB667E4-3539-49B4-8D26-551F737B08DC}" type="presOf" srcId="{21EB8F4E-D602-4FBD-A7D3-312A7927EC31}" destId="{E741E750-B2CF-4EE6-B1A9-50C4D7461444}" srcOrd="0" destOrd="0" presId="urn:microsoft.com/office/officeart/2008/layout/HorizontalMultiLevelHierarchy"/>
    <dgm:cxn modelId="{76FC80F8-67DE-4B94-8D1E-99163357F027}" type="presOf" srcId="{1D18C9DD-32BC-4FCE-8D94-A134C02B6540}" destId="{56EA04C6-8EC5-4485-9637-9C1CDA4263C9}" srcOrd="1" destOrd="0" presId="urn:microsoft.com/office/officeart/2008/layout/HorizontalMultiLevelHierarchy"/>
    <dgm:cxn modelId="{6F187BB8-D103-4064-9298-E19F29841EA2}" type="presParOf" srcId="{829CBB49-4BD1-492C-BA5E-0AB9EB355596}" destId="{DF1D5330-8D8F-4298-BA23-EBF38FE2E077}" srcOrd="0" destOrd="0" presId="urn:microsoft.com/office/officeart/2008/layout/HorizontalMultiLevelHierarchy"/>
    <dgm:cxn modelId="{CBEE4F00-7A9B-4D24-8AF7-68A8A6FB8071}" type="presParOf" srcId="{DF1D5330-8D8F-4298-BA23-EBF38FE2E077}" destId="{03832D0D-17C6-424E-8C5A-B58B7E9BB3EC}" srcOrd="0" destOrd="0" presId="urn:microsoft.com/office/officeart/2008/layout/HorizontalMultiLevelHierarchy"/>
    <dgm:cxn modelId="{159C82A8-4552-4D6E-BBD0-C790FA9654A2}" type="presParOf" srcId="{DF1D5330-8D8F-4298-BA23-EBF38FE2E077}" destId="{A243ED84-DA21-4005-854F-C43AA8ADFEB4}" srcOrd="1" destOrd="0" presId="urn:microsoft.com/office/officeart/2008/layout/HorizontalMultiLevelHierarchy"/>
    <dgm:cxn modelId="{87BE66AD-3598-4B4E-BFF0-4C2D897D2C8B}" type="presParOf" srcId="{A243ED84-DA21-4005-854F-C43AA8ADFEB4}" destId="{082D26EC-D9D0-4A14-8BF2-78940518FC76}" srcOrd="0" destOrd="0" presId="urn:microsoft.com/office/officeart/2008/layout/HorizontalMultiLevelHierarchy"/>
    <dgm:cxn modelId="{17B21BD6-50BD-4CE5-92FC-2D13D5072136}" type="presParOf" srcId="{082D26EC-D9D0-4A14-8BF2-78940518FC76}" destId="{407C5055-59B2-4C38-B277-C7CA855BBF5D}" srcOrd="0" destOrd="0" presId="urn:microsoft.com/office/officeart/2008/layout/HorizontalMultiLevelHierarchy"/>
    <dgm:cxn modelId="{29A40B65-1976-43BE-A50B-A44332038C35}" type="presParOf" srcId="{A243ED84-DA21-4005-854F-C43AA8ADFEB4}" destId="{A3D5C937-F037-437F-96AC-091E92C9E5D8}" srcOrd="1" destOrd="0" presId="urn:microsoft.com/office/officeart/2008/layout/HorizontalMultiLevelHierarchy"/>
    <dgm:cxn modelId="{0D4E6067-D01D-4BB8-96B4-ECCC1A28EAE7}" type="presParOf" srcId="{A3D5C937-F037-437F-96AC-091E92C9E5D8}" destId="{4591159C-C4E6-4C06-8A43-137748117034}" srcOrd="0" destOrd="0" presId="urn:microsoft.com/office/officeart/2008/layout/HorizontalMultiLevelHierarchy"/>
    <dgm:cxn modelId="{B9B1A39D-9EAF-4477-B4FC-119C0CD07370}" type="presParOf" srcId="{A3D5C937-F037-437F-96AC-091E92C9E5D8}" destId="{AE95A889-664B-4A33-B6A5-D42A8BDBCC49}" srcOrd="1" destOrd="0" presId="urn:microsoft.com/office/officeart/2008/layout/HorizontalMultiLevelHierarchy"/>
    <dgm:cxn modelId="{DC5ADE0D-94E7-423E-B12E-EBC43D5DA564}" type="presParOf" srcId="{AE95A889-664B-4A33-B6A5-D42A8BDBCC49}" destId="{95B695CF-A082-4826-AEC8-E9ABB0670047}" srcOrd="0" destOrd="0" presId="urn:microsoft.com/office/officeart/2008/layout/HorizontalMultiLevelHierarchy"/>
    <dgm:cxn modelId="{C2386BE1-6710-4EF4-9489-2DE188CE2551}" type="presParOf" srcId="{95B695CF-A082-4826-AEC8-E9ABB0670047}" destId="{705491C1-7776-478F-9B48-C4D6366FAECC}" srcOrd="0" destOrd="0" presId="urn:microsoft.com/office/officeart/2008/layout/HorizontalMultiLevelHierarchy"/>
    <dgm:cxn modelId="{E4762DB9-CDCA-49F2-9D4F-97007BA3FB38}" type="presParOf" srcId="{AE95A889-664B-4A33-B6A5-D42A8BDBCC49}" destId="{CCD01221-23B2-4606-A1EE-3DA31F10CDCF}" srcOrd="1" destOrd="0" presId="urn:microsoft.com/office/officeart/2008/layout/HorizontalMultiLevelHierarchy"/>
    <dgm:cxn modelId="{FE9E12E8-FB5B-4BDA-87CC-6E0EEF62FC61}" type="presParOf" srcId="{CCD01221-23B2-4606-A1EE-3DA31F10CDCF}" destId="{1633CCAF-C648-49A9-BC1B-51EAC0610FE9}" srcOrd="0" destOrd="0" presId="urn:microsoft.com/office/officeart/2008/layout/HorizontalMultiLevelHierarchy"/>
    <dgm:cxn modelId="{E5F0807A-0B18-4BC5-96A8-EC8C8C9D3C4B}" type="presParOf" srcId="{CCD01221-23B2-4606-A1EE-3DA31F10CDCF}" destId="{9A5DE3B5-5B24-4A6F-8A34-1A9744C77331}" srcOrd="1" destOrd="0" presId="urn:microsoft.com/office/officeart/2008/layout/HorizontalMultiLevelHierarchy"/>
    <dgm:cxn modelId="{08D24616-473D-46CC-BA7C-24BCCACE88F4}" type="presParOf" srcId="{9A5DE3B5-5B24-4A6F-8A34-1A9744C77331}" destId="{E741E750-B2CF-4EE6-B1A9-50C4D7461444}" srcOrd="0" destOrd="0" presId="urn:microsoft.com/office/officeart/2008/layout/HorizontalMultiLevelHierarchy"/>
    <dgm:cxn modelId="{034356E3-104E-417B-B5C6-0408688A7790}" type="presParOf" srcId="{E741E750-B2CF-4EE6-B1A9-50C4D7461444}" destId="{14845C27-62F8-4926-B364-E54CF22ABB9E}" srcOrd="0" destOrd="0" presId="urn:microsoft.com/office/officeart/2008/layout/HorizontalMultiLevelHierarchy"/>
    <dgm:cxn modelId="{B36B0C1E-711F-433B-99E0-28F5840E2781}" type="presParOf" srcId="{9A5DE3B5-5B24-4A6F-8A34-1A9744C77331}" destId="{0090EA94-E1A1-4E22-AA80-F6AA77792BFB}" srcOrd="1" destOrd="0" presId="urn:microsoft.com/office/officeart/2008/layout/HorizontalMultiLevelHierarchy"/>
    <dgm:cxn modelId="{630153C2-647E-4E5E-83BA-93455DF0E049}" type="presParOf" srcId="{0090EA94-E1A1-4E22-AA80-F6AA77792BFB}" destId="{8C99F528-0F9C-48E6-A4A7-5728DD294686}" srcOrd="0" destOrd="0" presId="urn:microsoft.com/office/officeart/2008/layout/HorizontalMultiLevelHierarchy"/>
    <dgm:cxn modelId="{AF72FD78-9AA5-455D-86C6-5C2190F15C8A}" type="presParOf" srcId="{0090EA94-E1A1-4E22-AA80-F6AA77792BFB}" destId="{0F788A22-18FB-45B1-8ECB-188254EEDF16}" srcOrd="1" destOrd="0" presId="urn:microsoft.com/office/officeart/2008/layout/HorizontalMultiLevelHierarchy"/>
    <dgm:cxn modelId="{B13F0CBF-3AAB-4882-BA23-439A4F916F73}" type="presParOf" srcId="{0F788A22-18FB-45B1-8ECB-188254EEDF16}" destId="{85CCB92D-7B98-4E3B-A4CA-9AA39EA16D15}" srcOrd="0" destOrd="0" presId="urn:microsoft.com/office/officeart/2008/layout/HorizontalMultiLevelHierarchy"/>
    <dgm:cxn modelId="{F535CB8F-5F2F-49E8-807D-2A4D50309D4B}" type="presParOf" srcId="{85CCB92D-7B98-4E3B-A4CA-9AA39EA16D15}" destId="{56EA04C6-8EC5-4485-9637-9C1CDA4263C9}" srcOrd="0" destOrd="0" presId="urn:microsoft.com/office/officeart/2008/layout/HorizontalMultiLevelHierarchy"/>
    <dgm:cxn modelId="{F3F00636-C404-4204-BF17-6E881F66C46E}" type="presParOf" srcId="{0F788A22-18FB-45B1-8ECB-188254EEDF16}" destId="{2AD7AFC9-FE70-4D48-8D75-27848134DCB3}" srcOrd="1" destOrd="0" presId="urn:microsoft.com/office/officeart/2008/layout/HorizontalMultiLevelHierarchy"/>
    <dgm:cxn modelId="{B6FF6E8F-A2D3-40ED-A49D-860371F375F2}" type="presParOf" srcId="{2AD7AFC9-FE70-4D48-8D75-27848134DCB3}" destId="{1F089696-0A76-418E-B19E-CE9C2A063EF0}" srcOrd="0" destOrd="0" presId="urn:microsoft.com/office/officeart/2008/layout/HorizontalMultiLevelHierarchy"/>
    <dgm:cxn modelId="{DACFBCFD-4F84-4FE6-89E2-6473C27DD710}" type="presParOf" srcId="{2AD7AFC9-FE70-4D48-8D75-27848134DCB3}" destId="{D69450F2-E9CD-47D5-AACC-D9BD3054FBE5}" srcOrd="1" destOrd="0" presId="urn:microsoft.com/office/officeart/2008/layout/HorizontalMultiLevelHierarchy"/>
    <dgm:cxn modelId="{D8221F57-8117-43DE-93ED-76AE5AF58886}" type="presParOf" srcId="{D69450F2-E9CD-47D5-AACC-D9BD3054FBE5}" destId="{0253A1D5-6A57-4AB9-BBA5-80CA4CEB3572}" srcOrd="0" destOrd="0" presId="urn:microsoft.com/office/officeart/2008/layout/HorizontalMultiLevelHierarchy"/>
    <dgm:cxn modelId="{6877CE3F-5E7E-49E5-97BD-24B24C1C1FD7}" type="presParOf" srcId="{0253A1D5-6A57-4AB9-BBA5-80CA4CEB3572}" destId="{FB26C354-7BE6-425F-9BBA-46289FD1B4E9}" srcOrd="0" destOrd="0" presId="urn:microsoft.com/office/officeart/2008/layout/HorizontalMultiLevelHierarchy"/>
    <dgm:cxn modelId="{6155D06C-31DD-4CEB-9139-9ED570EA4398}" type="presParOf" srcId="{D69450F2-E9CD-47D5-AACC-D9BD3054FBE5}" destId="{F3C31DB5-27B8-4316-B1E7-8A981FA626FD}" srcOrd="1" destOrd="0" presId="urn:microsoft.com/office/officeart/2008/layout/HorizontalMultiLevelHierarchy"/>
    <dgm:cxn modelId="{6D381925-25F4-4363-B3C3-116A09DC24E8}" type="presParOf" srcId="{F3C31DB5-27B8-4316-B1E7-8A981FA626FD}" destId="{028299AD-3892-441C-96D1-7AF57EB8ECC6}" srcOrd="0" destOrd="0" presId="urn:microsoft.com/office/officeart/2008/layout/HorizontalMultiLevelHierarchy"/>
    <dgm:cxn modelId="{D19206F1-2105-4802-A0F7-21B97B53A14D}" type="presParOf" srcId="{F3C31DB5-27B8-4316-B1E7-8A981FA626FD}" destId="{DDAB5244-355B-49BF-8911-830865B7F224}" srcOrd="1" destOrd="0" presId="urn:microsoft.com/office/officeart/2008/layout/HorizontalMultiLevelHierarchy"/>
    <dgm:cxn modelId="{6E555977-A7F8-43DC-8A9C-303A9C752F8B}" type="presParOf" srcId="{AE95A889-664B-4A33-B6A5-D42A8BDBCC49}" destId="{0C5F9C45-6A21-485F-A18B-7D2F99B90C0F}" srcOrd="2" destOrd="0" presId="urn:microsoft.com/office/officeart/2008/layout/HorizontalMultiLevelHierarchy"/>
    <dgm:cxn modelId="{71453B07-54C2-4172-BC88-B2AC01C86FCE}" type="presParOf" srcId="{0C5F9C45-6A21-485F-A18B-7D2F99B90C0F}" destId="{4E984E74-B346-4F8E-B866-1EF163FD757A}" srcOrd="0" destOrd="0" presId="urn:microsoft.com/office/officeart/2008/layout/HorizontalMultiLevelHierarchy"/>
    <dgm:cxn modelId="{92D29BEA-891A-46D5-8173-A66D389741E4}" type="presParOf" srcId="{AE95A889-664B-4A33-B6A5-D42A8BDBCC49}" destId="{9C763B6C-F259-4F46-8C17-5627CBD8E614}" srcOrd="3" destOrd="0" presId="urn:microsoft.com/office/officeart/2008/layout/HorizontalMultiLevelHierarchy"/>
    <dgm:cxn modelId="{E9BE28DA-F99B-4463-9B70-D4AD2ECB925B}" type="presParOf" srcId="{9C763B6C-F259-4F46-8C17-5627CBD8E614}" destId="{559B88EE-DE85-4710-8604-7D21C77D1F95}" srcOrd="0" destOrd="0" presId="urn:microsoft.com/office/officeart/2008/layout/HorizontalMultiLevelHierarchy"/>
    <dgm:cxn modelId="{D131B251-3067-4269-AFF9-9E6F22604691}" type="presParOf" srcId="{9C763B6C-F259-4F46-8C17-5627CBD8E614}" destId="{5576C2C4-2B74-4FFD-8F36-9910579ECE3F}" srcOrd="1" destOrd="0" presId="urn:microsoft.com/office/officeart/2008/layout/HorizontalMultiLevelHierarchy"/>
    <dgm:cxn modelId="{D56E833C-AD82-4A8B-B6DF-B8AADEDC9F6E}" type="presParOf" srcId="{AE95A889-664B-4A33-B6A5-D42A8BDBCC49}" destId="{6D3565FA-F51D-4E76-BB20-0DF9E700797E}" srcOrd="4" destOrd="0" presId="urn:microsoft.com/office/officeart/2008/layout/HorizontalMultiLevelHierarchy"/>
    <dgm:cxn modelId="{48009C12-950F-4ADB-A95F-0F29D52F87C3}" type="presParOf" srcId="{6D3565FA-F51D-4E76-BB20-0DF9E700797E}" destId="{399A7D22-8D5D-49EB-A03C-69658C251193}" srcOrd="0" destOrd="0" presId="urn:microsoft.com/office/officeart/2008/layout/HorizontalMultiLevelHierarchy"/>
    <dgm:cxn modelId="{42E5440B-CB61-4F2C-B71A-44951E9675EC}" type="presParOf" srcId="{AE95A889-664B-4A33-B6A5-D42A8BDBCC49}" destId="{D2B4E7BB-337E-4350-9F35-431513385616}" srcOrd="5" destOrd="0" presId="urn:microsoft.com/office/officeart/2008/layout/HorizontalMultiLevelHierarchy"/>
    <dgm:cxn modelId="{37B3D88E-B45D-4875-8AAA-CBD7BE623667}" type="presParOf" srcId="{D2B4E7BB-337E-4350-9F35-431513385616}" destId="{814AFF09-29E5-486C-8EAA-619A01BB1CEC}" srcOrd="0" destOrd="0" presId="urn:microsoft.com/office/officeart/2008/layout/HorizontalMultiLevelHierarchy"/>
    <dgm:cxn modelId="{1066AC95-C710-4912-B70F-28DC783F64B7}" type="presParOf" srcId="{D2B4E7BB-337E-4350-9F35-431513385616}" destId="{BF85727C-0502-4E20-9074-CACA9048268E}" srcOrd="1" destOrd="0" presId="urn:microsoft.com/office/officeart/2008/layout/HorizontalMultiLevelHierarchy"/>
    <dgm:cxn modelId="{69D52A63-047B-49B5-BE71-E1B6FF716AE1}" type="presParOf" srcId="{BF85727C-0502-4E20-9074-CACA9048268E}" destId="{4AA58088-E77F-4A82-ABEA-512F0BC84FB4}" srcOrd="0" destOrd="0" presId="urn:microsoft.com/office/officeart/2008/layout/HorizontalMultiLevelHierarchy"/>
    <dgm:cxn modelId="{845C6C15-7859-42E7-BBCB-56B3A68E3360}" type="presParOf" srcId="{4AA58088-E77F-4A82-ABEA-512F0BC84FB4}" destId="{20905468-C56E-4864-9269-274808396AFB}" srcOrd="0" destOrd="0" presId="urn:microsoft.com/office/officeart/2008/layout/HorizontalMultiLevelHierarchy"/>
    <dgm:cxn modelId="{224EE154-BDDA-4E06-9380-EF33D2745632}" type="presParOf" srcId="{BF85727C-0502-4E20-9074-CACA9048268E}" destId="{7B2132DA-7626-4A33-8EAB-0253241542B9}" srcOrd="1" destOrd="0" presId="urn:microsoft.com/office/officeart/2008/layout/HorizontalMultiLevelHierarchy"/>
    <dgm:cxn modelId="{4DA75CC7-BCAC-454A-BBE0-DAC8086A50C0}" type="presParOf" srcId="{7B2132DA-7626-4A33-8EAB-0253241542B9}" destId="{BAF42678-EFBC-4F61-8BA9-738540D8B6A9}" srcOrd="0" destOrd="0" presId="urn:microsoft.com/office/officeart/2008/layout/HorizontalMultiLevelHierarchy"/>
    <dgm:cxn modelId="{E046EA76-9965-4220-A645-79DC839AA6B6}" type="presParOf" srcId="{7B2132DA-7626-4A33-8EAB-0253241542B9}" destId="{575C30ED-F331-4881-85A7-946BE065864F}" srcOrd="1" destOrd="0" presId="urn:microsoft.com/office/officeart/2008/layout/HorizontalMultiLevelHierarchy"/>
    <dgm:cxn modelId="{074B7C2C-7C32-4382-ADEF-4E67770ACB8C}" type="presParOf" srcId="{575C30ED-F331-4881-85A7-946BE065864F}" destId="{17422DE6-BB07-45AC-B486-54345978EEA2}" srcOrd="0" destOrd="0" presId="urn:microsoft.com/office/officeart/2008/layout/HorizontalMultiLevelHierarchy"/>
    <dgm:cxn modelId="{CC1D3ABC-C9E1-436F-8354-F02C7D7975FE}" type="presParOf" srcId="{17422DE6-BB07-45AC-B486-54345978EEA2}" destId="{6EC14EB5-B6C3-41FA-9A51-E2E0066EA1F4}" srcOrd="0" destOrd="0" presId="urn:microsoft.com/office/officeart/2008/layout/HorizontalMultiLevelHierarchy"/>
    <dgm:cxn modelId="{EFF41E43-58B6-4D94-BFAF-304222E5A78F}" type="presParOf" srcId="{575C30ED-F331-4881-85A7-946BE065864F}" destId="{E30571F2-603B-446A-A811-ABED0E44FCAA}" srcOrd="1" destOrd="0" presId="urn:microsoft.com/office/officeart/2008/layout/HorizontalMultiLevelHierarchy"/>
    <dgm:cxn modelId="{C8B5777A-1801-4EC3-BA8B-A76BEE6AAE46}" type="presParOf" srcId="{E30571F2-603B-446A-A811-ABED0E44FCAA}" destId="{5184026D-71B0-4B4E-8E6F-84AE7C600A71}" srcOrd="0" destOrd="0" presId="urn:microsoft.com/office/officeart/2008/layout/HorizontalMultiLevelHierarchy"/>
    <dgm:cxn modelId="{6653E803-D2D9-4C39-8AEB-330CD75CA6FF}" type="presParOf" srcId="{E30571F2-603B-446A-A811-ABED0E44FCAA}" destId="{7A3AEB8B-29B5-4E25-A84F-0FF00D654A8D}" srcOrd="1" destOrd="0" presId="urn:microsoft.com/office/officeart/2008/layout/HorizontalMultiLevelHierarchy"/>
    <dgm:cxn modelId="{AD661436-FB41-4B9A-8F96-20B1AE61DE43}" type="presParOf" srcId="{A243ED84-DA21-4005-854F-C43AA8ADFEB4}" destId="{C37CA6AE-5B01-42A9-8A03-1AB414CDC8FB}" srcOrd="2" destOrd="0" presId="urn:microsoft.com/office/officeart/2008/layout/HorizontalMultiLevelHierarchy"/>
    <dgm:cxn modelId="{BAB10E87-D11B-4ED0-BDFF-CFB6A329D8EB}" type="presParOf" srcId="{C37CA6AE-5B01-42A9-8A03-1AB414CDC8FB}" destId="{EBA99562-9961-41CC-81F8-76D77EADE403}" srcOrd="0" destOrd="0" presId="urn:microsoft.com/office/officeart/2008/layout/HorizontalMultiLevelHierarchy"/>
    <dgm:cxn modelId="{3AF926C3-4828-496D-8DC3-F0B6002EBD44}" type="presParOf" srcId="{A243ED84-DA21-4005-854F-C43AA8ADFEB4}" destId="{469EA118-DE5F-43AE-B12C-255FE3649E20}" srcOrd="3" destOrd="0" presId="urn:microsoft.com/office/officeart/2008/layout/HorizontalMultiLevelHierarchy"/>
    <dgm:cxn modelId="{978046D4-B51D-4987-B75C-8F1AB7C45EA9}" type="presParOf" srcId="{469EA118-DE5F-43AE-B12C-255FE3649E20}" destId="{5CFD5725-D248-47A1-8171-85856D4A7C74}" srcOrd="0" destOrd="0" presId="urn:microsoft.com/office/officeart/2008/layout/HorizontalMultiLevelHierarchy"/>
    <dgm:cxn modelId="{250A9511-8DED-44BC-B2D2-9A0933BE7836}" type="presParOf" srcId="{469EA118-DE5F-43AE-B12C-255FE3649E20}" destId="{06E3FB73-878B-44B9-9992-933DAE590DF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EC1EEC-9C60-4E7C-81AF-9A358F5F4A2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5F37AC-5A4B-48C2-9C7A-09EE525D4F20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50A16C2A-68CF-4263-803A-0BF38FD81663}" type="sibTrans" cxnId="{07FB8003-4E1E-4874-96AE-D8D466D374F9}">
      <dgm:prSet/>
      <dgm:spPr/>
      <dgm:t>
        <a:bodyPr/>
        <a:lstStyle/>
        <a:p>
          <a:endParaRPr lang="en-US"/>
        </a:p>
      </dgm:t>
    </dgm:pt>
    <dgm:pt modelId="{E7CB7680-BC23-4CE9-B92B-0F8501E91728}" type="parTrans" cxnId="{07FB8003-4E1E-4874-96AE-D8D466D374F9}">
      <dgm:prSet/>
      <dgm:spPr/>
      <dgm:t>
        <a:bodyPr/>
        <a:lstStyle/>
        <a:p>
          <a:endParaRPr lang="en-US"/>
        </a:p>
      </dgm:t>
    </dgm:pt>
    <dgm:pt modelId="{73B8F88C-20E3-4BFC-AAED-26932DE627DF}">
      <dgm:prSet/>
      <dgm:spPr/>
      <dgm:t>
        <a:bodyPr/>
        <a:lstStyle/>
        <a:p>
          <a:r>
            <a:rPr lang="en-US" dirty="0"/>
            <a:t>Ask Question</a:t>
          </a:r>
        </a:p>
      </dgm:t>
    </dgm:pt>
    <dgm:pt modelId="{62D15945-7468-4182-AD3A-36A9F88908D1}" type="sibTrans" cxnId="{F11E4312-EF25-487A-BCFD-2A24DD065EE1}">
      <dgm:prSet/>
      <dgm:spPr/>
      <dgm:t>
        <a:bodyPr/>
        <a:lstStyle/>
        <a:p>
          <a:endParaRPr lang="en-US"/>
        </a:p>
      </dgm:t>
    </dgm:pt>
    <dgm:pt modelId="{D9DCDF92-02A4-41ED-AA18-2ECCFF14180C}" type="parTrans" cxnId="{F11E4312-EF25-487A-BCFD-2A24DD065EE1}">
      <dgm:prSet/>
      <dgm:spPr/>
      <dgm:t>
        <a:bodyPr/>
        <a:lstStyle/>
        <a:p>
          <a:endParaRPr lang="en-US"/>
        </a:p>
      </dgm:t>
    </dgm:pt>
    <dgm:pt modelId="{B59EDF81-450E-4202-813A-0FFF24FEB56F}">
      <dgm:prSet/>
      <dgm:spPr/>
      <dgm:t>
        <a:bodyPr/>
        <a:lstStyle/>
        <a:p>
          <a:r>
            <a:rPr lang="en-US" dirty="0"/>
            <a:t>Get Relevant Context</a:t>
          </a:r>
        </a:p>
      </dgm:t>
    </dgm:pt>
    <dgm:pt modelId="{6224711B-F9BF-486E-9D3B-710DBBDF1382}" type="sibTrans" cxnId="{B5CC07B1-C659-4CC2-B175-4A654C415526}">
      <dgm:prSet/>
      <dgm:spPr/>
      <dgm:t>
        <a:bodyPr/>
        <a:lstStyle/>
        <a:p>
          <a:endParaRPr lang="en-US"/>
        </a:p>
      </dgm:t>
    </dgm:pt>
    <dgm:pt modelId="{78942D15-47A8-4CC7-BD77-5B89013397C6}" type="parTrans" cxnId="{B5CC07B1-C659-4CC2-B175-4A654C415526}">
      <dgm:prSet/>
      <dgm:spPr/>
      <dgm:t>
        <a:bodyPr/>
        <a:lstStyle/>
        <a:p>
          <a:endParaRPr lang="en-US"/>
        </a:p>
      </dgm:t>
    </dgm:pt>
    <dgm:pt modelId="{599281BC-D7EA-42A1-962F-3D0D8A39F50C}">
      <dgm:prSet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MCP Server (AAD)</a:t>
          </a:r>
          <a:endParaRPr lang="en-US" dirty="0"/>
        </a:p>
      </dgm:t>
    </dgm:pt>
    <dgm:pt modelId="{687E9317-AE2D-42F8-BF7F-BD8073BEBE7E}" type="sibTrans" cxnId="{C0B5FB3D-4E5F-4714-9976-BAEF6FCBE50B}">
      <dgm:prSet/>
      <dgm:spPr/>
      <dgm:t>
        <a:bodyPr/>
        <a:lstStyle/>
        <a:p>
          <a:endParaRPr lang="en-US"/>
        </a:p>
      </dgm:t>
    </dgm:pt>
    <dgm:pt modelId="{21EB8F4E-D602-4FBD-A7D3-312A7927EC31}" type="parTrans" cxnId="{C0B5FB3D-4E5F-4714-9976-BAEF6FCBE50B}">
      <dgm:prSet/>
      <dgm:spPr/>
      <dgm:t>
        <a:bodyPr/>
        <a:lstStyle/>
        <a:p>
          <a:endParaRPr lang="en-US"/>
        </a:p>
      </dgm:t>
    </dgm:pt>
    <dgm:pt modelId="{24BD9E09-9D12-4283-97B9-37CBB92B9C30}">
      <dgm:prSet/>
      <dgm:spPr/>
      <dgm:t>
        <a:bodyPr/>
        <a:lstStyle/>
        <a:p>
          <a:pPr rtl="0"/>
          <a:r>
            <a:rPr lang="en-US" dirty="0"/>
            <a:t>Retrieve </a:t>
          </a:r>
          <a:r>
            <a:rPr lang="en-US" dirty="0">
              <a:latin typeface="Tw Cen MT" panose="020B0602020104020603"/>
            </a:rPr>
            <a:t>User Profile</a:t>
          </a:r>
          <a:endParaRPr lang="en-US" dirty="0"/>
        </a:p>
      </dgm:t>
    </dgm:pt>
    <dgm:pt modelId="{B2F8BC2F-7ECE-4608-8AA7-80E75A8E4C22}" type="sibTrans" cxnId="{75518D18-E697-4E4F-B4A0-6C7A56D0A436}">
      <dgm:prSet/>
      <dgm:spPr/>
      <dgm:t>
        <a:bodyPr/>
        <a:lstStyle/>
        <a:p>
          <a:endParaRPr lang="en-US"/>
        </a:p>
      </dgm:t>
    </dgm:pt>
    <dgm:pt modelId="{1D18C9DD-32BC-4FCE-8D94-A134C02B6540}" type="parTrans" cxnId="{75518D18-E697-4E4F-B4A0-6C7A56D0A436}">
      <dgm:prSet/>
      <dgm:spPr/>
      <dgm:t>
        <a:bodyPr/>
        <a:lstStyle/>
        <a:p>
          <a:endParaRPr lang="en-US"/>
        </a:p>
      </dgm:t>
    </dgm:pt>
    <dgm:pt modelId="{0B23A9DB-8398-417F-9ACF-EE67BC7D9796}">
      <dgm:prSet/>
      <dgm:spPr/>
      <dgm:t>
        <a:bodyPr/>
        <a:lstStyle/>
        <a:p>
          <a:r>
            <a:rPr lang="en-US"/>
            <a:t>Construct Prompt with Context</a:t>
          </a:r>
        </a:p>
      </dgm:t>
    </dgm:pt>
    <dgm:pt modelId="{0B0B9779-20F8-4822-9C98-81DC45722747}" type="sibTrans" cxnId="{AC56B21A-C22F-4B5C-A4EE-28B2313A267D}">
      <dgm:prSet/>
      <dgm:spPr/>
      <dgm:t>
        <a:bodyPr/>
        <a:lstStyle/>
        <a:p>
          <a:endParaRPr lang="en-US"/>
        </a:p>
      </dgm:t>
    </dgm:pt>
    <dgm:pt modelId="{A6F11705-CB62-4B24-9110-BE999645B6EB}" type="parTrans" cxnId="{AC56B21A-C22F-4B5C-A4EE-28B2313A267D}">
      <dgm:prSet/>
      <dgm:spPr/>
      <dgm:t>
        <a:bodyPr/>
        <a:lstStyle/>
        <a:p>
          <a:endParaRPr lang="en-US"/>
        </a:p>
      </dgm:t>
    </dgm:pt>
    <dgm:pt modelId="{859850A7-7FBF-461E-969A-BD752E2DFEE3}">
      <dgm:prSet/>
      <dgm:spPr/>
      <dgm:t>
        <a:bodyPr/>
        <a:lstStyle/>
        <a:p>
          <a:r>
            <a:rPr lang="en-US" dirty="0"/>
            <a:t>Generate Response</a:t>
          </a:r>
        </a:p>
      </dgm:t>
    </dgm:pt>
    <dgm:pt modelId="{F5E1CBE0-ED54-451C-B404-FDF364206EEC}" type="sibTrans" cxnId="{E185A6CE-E565-4463-B61C-7B44CB090E28}">
      <dgm:prSet/>
      <dgm:spPr/>
      <dgm:t>
        <a:bodyPr/>
        <a:lstStyle/>
        <a:p>
          <a:endParaRPr lang="en-US"/>
        </a:p>
      </dgm:t>
    </dgm:pt>
    <dgm:pt modelId="{ECBEA2F6-C03A-47F9-88C6-42DA7BF67E35}" type="parTrans" cxnId="{E185A6CE-E565-4463-B61C-7B44CB090E28}">
      <dgm:prSet/>
      <dgm:spPr/>
      <dgm:t>
        <a:bodyPr/>
        <a:lstStyle/>
        <a:p>
          <a:endParaRPr lang="en-US"/>
        </a:p>
      </dgm:t>
    </dgm:pt>
    <dgm:pt modelId="{31AF9D8B-FDCB-4859-9DB8-B59E42C323BC}">
      <dgm:prSet/>
      <dgm:spPr/>
      <dgm:t>
        <a:bodyPr/>
        <a:lstStyle/>
        <a:p>
          <a:r>
            <a:rPr lang="en-US" dirty="0"/>
            <a:t>Send Prompt with Context </a:t>
          </a:r>
        </a:p>
      </dgm:t>
    </dgm:pt>
    <dgm:pt modelId="{434D4131-DD05-4D3B-B421-D238E1AB4815}" type="sibTrans" cxnId="{DAF998C1-161B-4F07-95D9-A8566E6D4730}">
      <dgm:prSet/>
      <dgm:spPr/>
      <dgm:t>
        <a:bodyPr/>
        <a:lstStyle/>
        <a:p>
          <a:endParaRPr lang="en-US"/>
        </a:p>
      </dgm:t>
    </dgm:pt>
    <dgm:pt modelId="{74187A8A-14CE-4879-8C1E-DBD304244507}" type="parTrans" cxnId="{DAF998C1-161B-4F07-95D9-A8566E6D4730}">
      <dgm:prSet/>
      <dgm:spPr/>
      <dgm:t>
        <a:bodyPr/>
        <a:lstStyle/>
        <a:p>
          <a:endParaRPr lang="en-US"/>
        </a:p>
      </dgm:t>
    </dgm:pt>
    <dgm:pt modelId="{BB864A27-F10D-484B-B722-CF2B86E85D63}">
      <dgm:prSet/>
      <dgm:spPr/>
      <dgm:t>
        <a:bodyPr/>
        <a:lstStyle/>
        <a:p>
          <a:r>
            <a:rPr lang="en-US" dirty="0"/>
            <a:t>Return Results</a:t>
          </a:r>
        </a:p>
      </dgm:t>
    </dgm:pt>
    <dgm:pt modelId="{8D1599CC-F01D-41D3-B5D1-872F59E11C26}" type="sibTrans" cxnId="{05A5625F-6C91-4F61-9DB4-56442BBBA6C1}">
      <dgm:prSet/>
      <dgm:spPr/>
      <dgm:t>
        <a:bodyPr/>
        <a:lstStyle/>
        <a:p>
          <a:endParaRPr lang="en-US"/>
        </a:p>
      </dgm:t>
    </dgm:pt>
    <dgm:pt modelId="{D7A0CDE2-A671-4EDE-9C7E-8A2752BF6822}" type="parTrans" cxnId="{05A5625F-6C91-4F61-9DB4-56442BBBA6C1}">
      <dgm:prSet/>
      <dgm:spPr/>
      <dgm:t>
        <a:bodyPr/>
        <a:lstStyle/>
        <a:p>
          <a:endParaRPr lang="en-US"/>
        </a:p>
      </dgm:t>
    </dgm:pt>
    <dgm:pt modelId="{76A89E46-4F59-4F8A-82D2-E970845F7D4C}">
      <dgm:prSet/>
      <dgm:spPr/>
      <dgm:t>
        <a:bodyPr/>
        <a:lstStyle/>
        <a:p>
          <a:r>
            <a:rPr lang="en-US" dirty="0"/>
            <a:t>Azure Open AI</a:t>
          </a:r>
        </a:p>
      </dgm:t>
    </dgm:pt>
    <dgm:pt modelId="{01D53D68-2642-42FF-89ED-7353D398E71D}" type="parTrans" cxnId="{9AF3DE2C-3060-411A-BB29-9051F439B123}">
      <dgm:prSet/>
      <dgm:spPr/>
      <dgm:t>
        <a:bodyPr/>
        <a:lstStyle/>
        <a:p>
          <a:endParaRPr lang="en-US"/>
        </a:p>
      </dgm:t>
    </dgm:pt>
    <dgm:pt modelId="{5529FF77-20F2-4833-88B7-F3DDB6230334}" type="sibTrans" cxnId="{9AF3DE2C-3060-411A-BB29-9051F439B123}">
      <dgm:prSet/>
      <dgm:spPr/>
      <dgm:t>
        <a:bodyPr/>
        <a:lstStyle/>
        <a:p>
          <a:endParaRPr lang="en-US"/>
        </a:p>
      </dgm:t>
    </dgm:pt>
    <dgm:pt modelId="{244DA8D1-D3BE-45AB-ABC4-D3A4F52660B3}">
      <dgm:prSet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Document RAG</a:t>
          </a:r>
        </a:p>
      </dgm:t>
    </dgm:pt>
    <dgm:pt modelId="{E41C25DE-26CE-44A9-B015-4D8645C3E6EF}" type="parTrans" cxnId="{B4DB9588-34B8-438E-957B-95F686056B14}">
      <dgm:prSet/>
      <dgm:spPr/>
      <dgm:t>
        <a:bodyPr/>
        <a:lstStyle/>
        <a:p>
          <a:endParaRPr lang="en-US"/>
        </a:p>
      </dgm:t>
    </dgm:pt>
    <dgm:pt modelId="{367235F7-A24C-43FD-9488-8F3D082225BB}" type="sibTrans" cxnId="{B4DB9588-34B8-438E-957B-95F686056B14}">
      <dgm:prSet/>
      <dgm:spPr/>
      <dgm:t>
        <a:bodyPr/>
        <a:lstStyle/>
        <a:p>
          <a:endParaRPr lang="en-US"/>
        </a:p>
      </dgm:t>
    </dgm:pt>
    <dgm:pt modelId="{829CBB49-4BD1-492C-BA5E-0AB9EB355596}" type="pres">
      <dgm:prSet presAssocID="{5FEC1EEC-9C60-4E7C-81AF-9A358F5F4A2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F1D5330-8D8F-4298-BA23-EBF38FE2E077}" type="pres">
      <dgm:prSet presAssocID="{605F37AC-5A4B-48C2-9C7A-09EE525D4F20}" presName="root1" presStyleCnt="0"/>
      <dgm:spPr/>
    </dgm:pt>
    <dgm:pt modelId="{03832D0D-17C6-424E-8C5A-B58B7E9BB3EC}" type="pres">
      <dgm:prSet presAssocID="{605F37AC-5A4B-48C2-9C7A-09EE525D4F20}" presName="LevelOneTextNode" presStyleLbl="node0" presStyleIdx="0" presStyleCnt="1">
        <dgm:presLayoutVars>
          <dgm:chPref val="3"/>
        </dgm:presLayoutVars>
      </dgm:prSet>
      <dgm:spPr/>
    </dgm:pt>
    <dgm:pt modelId="{A243ED84-DA21-4005-854F-C43AA8ADFEB4}" type="pres">
      <dgm:prSet presAssocID="{605F37AC-5A4B-48C2-9C7A-09EE525D4F20}" presName="level2hierChild" presStyleCnt="0"/>
      <dgm:spPr/>
    </dgm:pt>
    <dgm:pt modelId="{082D26EC-D9D0-4A14-8BF2-78940518FC76}" type="pres">
      <dgm:prSet presAssocID="{D9DCDF92-02A4-41ED-AA18-2ECCFF14180C}" presName="conn2-1" presStyleLbl="parChTrans1D2" presStyleIdx="0" presStyleCnt="3"/>
      <dgm:spPr/>
    </dgm:pt>
    <dgm:pt modelId="{407C5055-59B2-4C38-B277-C7CA855BBF5D}" type="pres">
      <dgm:prSet presAssocID="{D9DCDF92-02A4-41ED-AA18-2ECCFF14180C}" presName="connTx" presStyleLbl="parChTrans1D2" presStyleIdx="0" presStyleCnt="3"/>
      <dgm:spPr/>
    </dgm:pt>
    <dgm:pt modelId="{A3D5C937-F037-437F-96AC-091E92C9E5D8}" type="pres">
      <dgm:prSet presAssocID="{73B8F88C-20E3-4BFC-AAED-26932DE627DF}" presName="root2" presStyleCnt="0"/>
      <dgm:spPr/>
    </dgm:pt>
    <dgm:pt modelId="{4591159C-C4E6-4C06-8A43-137748117034}" type="pres">
      <dgm:prSet presAssocID="{73B8F88C-20E3-4BFC-AAED-26932DE627DF}" presName="LevelTwoTextNode" presStyleLbl="node2" presStyleIdx="0" presStyleCnt="3">
        <dgm:presLayoutVars>
          <dgm:chPref val="3"/>
        </dgm:presLayoutVars>
      </dgm:prSet>
      <dgm:spPr/>
    </dgm:pt>
    <dgm:pt modelId="{AE95A889-664B-4A33-B6A5-D42A8BDBCC49}" type="pres">
      <dgm:prSet presAssocID="{73B8F88C-20E3-4BFC-AAED-26932DE627DF}" presName="level3hierChild" presStyleCnt="0"/>
      <dgm:spPr/>
    </dgm:pt>
    <dgm:pt modelId="{95B695CF-A082-4826-AEC8-E9ABB0670047}" type="pres">
      <dgm:prSet presAssocID="{78942D15-47A8-4CC7-BD77-5B89013397C6}" presName="conn2-1" presStyleLbl="parChTrans1D3" presStyleIdx="0" presStyleCnt="2"/>
      <dgm:spPr/>
    </dgm:pt>
    <dgm:pt modelId="{705491C1-7776-478F-9B48-C4D6366FAECC}" type="pres">
      <dgm:prSet presAssocID="{78942D15-47A8-4CC7-BD77-5B89013397C6}" presName="connTx" presStyleLbl="parChTrans1D3" presStyleIdx="0" presStyleCnt="2"/>
      <dgm:spPr/>
    </dgm:pt>
    <dgm:pt modelId="{CCD01221-23B2-4606-A1EE-3DA31F10CDCF}" type="pres">
      <dgm:prSet presAssocID="{B59EDF81-450E-4202-813A-0FFF24FEB56F}" presName="root2" presStyleCnt="0"/>
      <dgm:spPr/>
    </dgm:pt>
    <dgm:pt modelId="{1633CCAF-C648-49A9-BC1B-51EAC0610FE9}" type="pres">
      <dgm:prSet presAssocID="{B59EDF81-450E-4202-813A-0FFF24FEB56F}" presName="LevelTwoTextNode" presStyleLbl="node3" presStyleIdx="0" presStyleCnt="2">
        <dgm:presLayoutVars>
          <dgm:chPref val="3"/>
        </dgm:presLayoutVars>
      </dgm:prSet>
      <dgm:spPr/>
    </dgm:pt>
    <dgm:pt modelId="{9A5DE3B5-5B24-4A6F-8A34-1A9744C77331}" type="pres">
      <dgm:prSet presAssocID="{B59EDF81-450E-4202-813A-0FFF24FEB56F}" presName="level3hierChild" presStyleCnt="0"/>
      <dgm:spPr/>
    </dgm:pt>
    <dgm:pt modelId="{E741E750-B2CF-4EE6-B1A9-50C4D7461444}" type="pres">
      <dgm:prSet presAssocID="{21EB8F4E-D602-4FBD-A7D3-312A7927EC31}" presName="conn2-1" presStyleLbl="parChTrans1D4" presStyleIdx="0" presStyleCnt="5"/>
      <dgm:spPr/>
    </dgm:pt>
    <dgm:pt modelId="{14845C27-62F8-4926-B364-E54CF22ABB9E}" type="pres">
      <dgm:prSet presAssocID="{21EB8F4E-D602-4FBD-A7D3-312A7927EC31}" presName="connTx" presStyleLbl="parChTrans1D4" presStyleIdx="0" presStyleCnt="5"/>
      <dgm:spPr/>
    </dgm:pt>
    <dgm:pt modelId="{0090EA94-E1A1-4E22-AA80-F6AA77792BFB}" type="pres">
      <dgm:prSet presAssocID="{599281BC-D7EA-42A1-962F-3D0D8A39F50C}" presName="root2" presStyleCnt="0"/>
      <dgm:spPr/>
    </dgm:pt>
    <dgm:pt modelId="{8C99F528-0F9C-48E6-A4A7-5728DD294686}" type="pres">
      <dgm:prSet presAssocID="{599281BC-D7EA-42A1-962F-3D0D8A39F50C}" presName="LevelTwoTextNode" presStyleLbl="node4" presStyleIdx="0" presStyleCnt="5">
        <dgm:presLayoutVars>
          <dgm:chPref val="3"/>
        </dgm:presLayoutVars>
      </dgm:prSet>
      <dgm:spPr/>
    </dgm:pt>
    <dgm:pt modelId="{0F788A22-18FB-45B1-8ECB-188254EEDF16}" type="pres">
      <dgm:prSet presAssocID="{599281BC-D7EA-42A1-962F-3D0D8A39F50C}" presName="level3hierChild" presStyleCnt="0"/>
      <dgm:spPr/>
    </dgm:pt>
    <dgm:pt modelId="{85CCB92D-7B98-4E3B-A4CA-9AA39EA16D15}" type="pres">
      <dgm:prSet presAssocID="{1D18C9DD-32BC-4FCE-8D94-A134C02B6540}" presName="conn2-1" presStyleLbl="parChTrans1D4" presStyleIdx="1" presStyleCnt="5"/>
      <dgm:spPr/>
    </dgm:pt>
    <dgm:pt modelId="{56EA04C6-8EC5-4485-9637-9C1CDA4263C9}" type="pres">
      <dgm:prSet presAssocID="{1D18C9DD-32BC-4FCE-8D94-A134C02B6540}" presName="connTx" presStyleLbl="parChTrans1D4" presStyleIdx="1" presStyleCnt="5"/>
      <dgm:spPr/>
    </dgm:pt>
    <dgm:pt modelId="{2AD7AFC9-FE70-4D48-8D75-27848134DCB3}" type="pres">
      <dgm:prSet presAssocID="{24BD9E09-9D12-4283-97B9-37CBB92B9C30}" presName="root2" presStyleCnt="0"/>
      <dgm:spPr/>
    </dgm:pt>
    <dgm:pt modelId="{1F089696-0A76-418E-B19E-CE9C2A063EF0}" type="pres">
      <dgm:prSet presAssocID="{24BD9E09-9D12-4283-97B9-37CBB92B9C30}" presName="LevelTwoTextNode" presStyleLbl="node4" presStyleIdx="1" presStyleCnt="5">
        <dgm:presLayoutVars>
          <dgm:chPref val="3"/>
        </dgm:presLayoutVars>
      </dgm:prSet>
      <dgm:spPr/>
    </dgm:pt>
    <dgm:pt modelId="{D69450F2-E9CD-47D5-AACC-D9BD3054FBE5}" type="pres">
      <dgm:prSet presAssocID="{24BD9E09-9D12-4283-97B9-37CBB92B9C30}" presName="level3hierChild" presStyleCnt="0"/>
      <dgm:spPr/>
    </dgm:pt>
    <dgm:pt modelId="{F058F643-7F75-4B5F-900E-C0AE05B09B67}" type="pres">
      <dgm:prSet presAssocID="{E41C25DE-26CE-44A9-B015-4D8645C3E6EF}" presName="conn2-1" presStyleLbl="parChTrans1D4" presStyleIdx="2" presStyleCnt="5"/>
      <dgm:spPr/>
    </dgm:pt>
    <dgm:pt modelId="{553F6270-70C2-4C7B-8E3D-4AE57F48EACF}" type="pres">
      <dgm:prSet presAssocID="{E41C25DE-26CE-44A9-B015-4D8645C3E6EF}" presName="connTx" presStyleLbl="parChTrans1D4" presStyleIdx="2" presStyleCnt="5"/>
      <dgm:spPr/>
    </dgm:pt>
    <dgm:pt modelId="{2D90EC1F-A613-4B5E-A881-95B9D5263AAE}" type="pres">
      <dgm:prSet presAssocID="{244DA8D1-D3BE-45AB-ABC4-D3A4F52660B3}" presName="root2" presStyleCnt="0"/>
      <dgm:spPr/>
    </dgm:pt>
    <dgm:pt modelId="{7BD120B2-8737-422B-9B3A-2F74D50DAB12}" type="pres">
      <dgm:prSet presAssocID="{244DA8D1-D3BE-45AB-ABC4-D3A4F52660B3}" presName="LevelTwoTextNode" presStyleLbl="node4" presStyleIdx="2" presStyleCnt="5">
        <dgm:presLayoutVars>
          <dgm:chPref val="3"/>
        </dgm:presLayoutVars>
      </dgm:prSet>
      <dgm:spPr/>
    </dgm:pt>
    <dgm:pt modelId="{55B424C9-1022-4394-A83A-60E5CCF534F6}" type="pres">
      <dgm:prSet presAssocID="{244DA8D1-D3BE-45AB-ABC4-D3A4F52660B3}" presName="level3hierChild" presStyleCnt="0"/>
      <dgm:spPr/>
    </dgm:pt>
    <dgm:pt modelId="{0C5F9C45-6A21-485F-A18B-7D2F99B90C0F}" type="pres">
      <dgm:prSet presAssocID="{A6F11705-CB62-4B24-9110-BE999645B6EB}" presName="conn2-1" presStyleLbl="parChTrans1D2" presStyleIdx="1" presStyleCnt="3"/>
      <dgm:spPr/>
    </dgm:pt>
    <dgm:pt modelId="{4E984E74-B346-4F8E-B866-1EF163FD757A}" type="pres">
      <dgm:prSet presAssocID="{A6F11705-CB62-4B24-9110-BE999645B6EB}" presName="connTx" presStyleLbl="parChTrans1D2" presStyleIdx="1" presStyleCnt="3"/>
      <dgm:spPr/>
    </dgm:pt>
    <dgm:pt modelId="{9C763B6C-F259-4F46-8C17-5627CBD8E614}" type="pres">
      <dgm:prSet presAssocID="{0B23A9DB-8398-417F-9ACF-EE67BC7D9796}" presName="root2" presStyleCnt="0"/>
      <dgm:spPr/>
    </dgm:pt>
    <dgm:pt modelId="{559B88EE-DE85-4710-8604-7D21C77D1F95}" type="pres">
      <dgm:prSet presAssocID="{0B23A9DB-8398-417F-9ACF-EE67BC7D9796}" presName="LevelTwoTextNode" presStyleLbl="node2" presStyleIdx="1" presStyleCnt="3">
        <dgm:presLayoutVars>
          <dgm:chPref val="3"/>
        </dgm:presLayoutVars>
      </dgm:prSet>
      <dgm:spPr/>
    </dgm:pt>
    <dgm:pt modelId="{5576C2C4-2B74-4FFD-8F36-9910579ECE3F}" type="pres">
      <dgm:prSet presAssocID="{0B23A9DB-8398-417F-9ACF-EE67BC7D9796}" presName="level3hierChild" presStyleCnt="0"/>
      <dgm:spPr/>
    </dgm:pt>
    <dgm:pt modelId="{6D3565FA-F51D-4E76-BB20-0DF9E700797E}" type="pres">
      <dgm:prSet presAssocID="{ECBEA2F6-C03A-47F9-88C6-42DA7BF67E35}" presName="conn2-1" presStyleLbl="parChTrans1D3" presStyleIdx="1" presStyleCnt="2"/>
      <dgm:spPr/>
    </dgm:pt>
    <dgm:pt modelId="{399A7D22-8D5D-49EB-A03C-69658C251193}" type="pres">
      <dgm:prSet presAssocID="{ECBEA2F6-C03A-47F9-88C6-42DA7BF67E35}" presName="connTx" presStyleLbl="parChTrans1D3" presStyleIdx="1" presStyleCnt="2"/>
      <dgm:spPr/>
    </dgm:pt>
    <dgm:pt modelId="{D2B4E7BB-337E-4350-9F35-431513385616}" type="pres">
      <dgm:prSet presAssocID="{859850A7-7FBF-461E-969A-BD752E2DFEE3}" presName="root2" presStyleCnt="0"/>
      <dgm:spPr/>
    </dgm:pt>
    <dgm:pt modelId="{814AFF09-29E5-486C-8EAA-619A01BB1CEC}" type="pres">
      <dgm:prSet presAssocID="{859850A7-7FBF-461E-969A-BD752E2DFEE3}" presName="LevelTwoTextNode" presStyleLbl="node3" presStyleIdx="1" presStyleCnt="2">
        <dgm:presLayoutVars>
          <dgm:chPref val="3"/>
        </dgm:presLayoutVars>
      </dgm:prSet>
      <dgm:spPr/>
    </dgm:pt>
    <dgm:pt modelId="{BF85727C-0502-4E20-9074-CACA9048268E}" type="pres">
      <dgm:prSet presAssocID="{859850A7-7FBF-461E-969A-BD752E2DFEE3}" presName="level3hierChild" presStyleCnt="0"/>
      <dgm:spPr/>
    </dgm:pt>
    <dgm:pt modelId="{4AA58088-E77F-4A82-ABEA-512F0BC84FB4}" type="pres">
      <dgm:prSet presAssocID="{74187A8A-14CE-4879-8C1E-DBD304244507}" presName="conn2-1" presStyleLbl="parChTrans1D4" presStyleIdx="3" presStyleCnt="5"/>
      <dgm:spPr/>
    </dgm:pt>
    <dgm:pt modelId="{20905468-C56E-4864-9269-274808396AFB}" type="pres">
      <dgm:prSet presAssocID="{74187A8A-14CE-4879-8C1E-DBD304244507}" presName="connTx" presStyleLbl="parChTrans1D4" presStyleIdx="3" presStyleCnt="5"/>
      <dgm:spPr/>
    </dgm:pt>
    <dgm:pt modelId="{7B2132DA-7626-4A33-8EAB-0253241542B9}" type="pres">
      <dgm:prSet presAssocID="{31AF9D8B-FDCB-4859-9DB8-B59E42C323BC}" presName="root2" presStyleCnt="0"/>
      <dgm:spPr/>
    </dgm:pt>
    <dgm:pt modelId="{BAF42678-EFBC-4F61-8BA9-738540D8B6A9}" type="pres">
      <dgm:prSet presAssocID="{31AF9D8B-FDCB-4859-9DB8-B59E42C323BC}" presName="LevelTwoTextNode" presStyleLbl="node4" presStyleIdx="3" presStyleCnt="5">
        <dgm:presLayoutVars>
          <dgm:chPref val="3"/>
        </dgm:presLayoutVars>
      </dgm:prSet>
      <dgm:spPr/>
    </dgm:pt>
    <dgm:pt modelId="{575C30ED-F331-4881-85A7-946BE065864F}" type="pres">
      <dgm:prSet presAssocID="{31AF9D8B-FDCB-4859-9DB8-B59E42C323BC}" presName="level3hierChild" presStyleCnt="0"/>
      <dgm:spPr/>
    </dgm:pt>
    <dgm:pt modelId="{17422DE6-BB07-45AC-B486-54345978EEA2}" type="pres">
      <dgm:prSet presAssocID="{01D53D68-2642-42FF-89ED-7353D398E71D}" presName="conn2-1" presStyleLbl="parChTrans1D4" presStyleIdx="4" presStyleCnt="5"/>
      <dgm:spPr/>
    </dgm:pt>
    <dgm:pt modelId="{6EC14EB5-B6C3-41FA-9A51-E2E0066EA1F4}" type="pres">
      <dgm:prSet presAssocID="{01D53D68-2642-42FF-89ED-7353D398E71D}" presName="connTx" presStyleLbl="parChTrans1D4" presStyleIdx="4" presStyleCnt="5"/>
      <dgm:spPr/>
    </dgm:pt>
    <dgm:pt modelId="{E30571F2-603B-446A-A811-ABED0E44FCAA}" type="pres">
      <dgm:prSet presAssocID="{76A89E46-4F59-4F8A-82D2-E970845F7D4C}" presName="root2" presStyleCnt="0"/>
      <dgm:spPr/>
    </dgm:pt>
    <dgm:pt modelId="{5184026D-71B0-4B4E-8E6F-84AE7C600A71}" type="pres">
      <dgm:prSet presAssocID="{76A89E46-4F59-4F8A-82D2-E970845F7D4C}" presName="LevelTwoTextNode" presStyleLbl="node4" presStyleIdx="4" presStyleCnt="5">
        <dgm:presLayoutVars>
          <dgm:chPref val="3"/>
        </dgm:presLayoutVars>
      </dgm:prSet>
      <dgm:spPr/>
    </dgm:pt>
    <dgm:pt modelId="{7A3AEB8B-29B5-4E25-A84F-0FF00D654A8D}" type="pres">
      <dgm:prSet presAssocID="{76A89E46-4F59-4F8A-82D2-E970845F7D4C}" presName="level3hierChild" presStyleCnt="0"/>
      <dgm:spPr/>
    </dgm:pt>
    <dgm:pt modelId="{C37CA6AE-5B01-42A9-8A03-1AB414CDC8FB}" type="pres">
      <dgm:prSet presAssocID="{D7A0CDE2-A671-4EDE-9C7E-8A2752BF6822}" presName="conn2-1" presStyleLbl="parChTrans1D2" presStyleIdx="2" presStyleCnt="3"/>
      <dgm:spPr/>
    </dgm:pt>
    <dgm:pt modelId="{EBA99562-9961-41CC-81F8-76D77EADE403}" type="pres">
      <dgm:prSet presAssocID="{D7A0CDE2-A671-4EDE-9C7E-8A2752BF6822}" presName="connTx" presStyleLbl="parChTrans1D2" presStyleIdx="2" presStyleCnt="3"/>
      <dgm:spPr/>
    </dgm:pt>
    <dgm:pt modelId="{469EA118-DE5F-43AE-B12C-255FE3649E20}" type="pres">
      <dgm:prSet presAssocID="{BB864A27-F10D-484B-B722-CF2B86E85D63}" presName="root2" presStyleCnt="0"/>
      <dgm:spPr/>
    </dgm:pt>
    <dgm:pt modelId="{5CFD5725-D248-47A1-8171-85856D4A7C74}" type="pres">
      <dgm:prSet presAssocID="{BB864A27-F10D-484B-B722-CF2B86E85D63}" presName="LevelTwoTextNode" presStyleLbl="node2" presStyleIdx="2" presStyleCnt="3">
        <dgm:presLayoutVars>
          <dgm:chPref val="3"/>
        </dgm:presLayoutVars>
      </dgm:prSet>
      <dgm:spPr/>
    </dgm:pt>
    <dgm:pt modelId="{06E3FB73-878B-44B9-9992-933DAE590DF6}" type="pres">
      <dgm:prSet presAssocID="{BB864A27-F10D-484B-B722-CF2B86E85D63}" presName="level3hierChild" presStyleCnt="0"/>
      <dgm:spPr/>
    </dgm:pt>
  </dgm:ptLst>
  <dgm:cxnLst>
    <dgm:cxn modelId="{07FB8003-4E1E-4874-96AE-D8D466D374F9}" srcId="{5FEC1EEC-9C60-4E7C-81AF-9A358F5F4A2B}" destId="{605F37AC-5A4B-48C2-9C7A-09EE525D4F20}" srcOrd="0" destOrd="0" parTransId="{E7CB7680-BC23-4CE9-B92B-0F8501E91728}" sibTransId="{50A16C2A-68CF-4263-803A-0BF38FD81663}"/>
    <dgm:cxn modelId="{8BC83404-6077-4717-8811-6B25EA736DA0}" type="presOf" srcId="{BB864A27-F10D-484B-B722-CF2B86E85D63}" destId="{5CFD5725-D248-47A1-8171-85856D4A7C74}" srcOrd="0" destOrd="0" presId="urn:microsoft.com/office/officeart/2008/layout/HorizontalMultiLevelHierarchy"/>
    <dgm:cxn modelId="{EABA160A-4C93-4326-B3B0-DF50BB54C769}" type="presOf" srcId="{859850A7-7FBF-461E-969A-BD752E2DFEE3}" destId="{814AFF09-29E5-486C-8EAA-619A01BB1CEC}" srcOrd="0" destOrd="0" presId="urn:microsoft.com/office/officeart/2008/layout/HorizontalMultiLevelHierarchy"/>
    <dgm:cxn modelId="{E848EB0A-EE98-4FBC-A2CF-65AFC44B1BB7}" type="presOf" srcId="{E41C25DE-26CE-44A9-B015-4D8645C3E6EF}" destId="{553F6270-70C2-4C7B-8E3D-4AE57F48EACF}" srcOrd="1" destOrd="0" presId="urn:microsoft.com/office/officeart/2008/layout/HorizontalMultiLevelHierarchy"/>
    <dgm:cxn modelId="{F11E4312-EF25-487A-BCFD-2A24DD065EE1}" srcId="{605F37AC-5A4B-48C2-9C7A-09EE525D4F20}" destId="{73B8F88C-20E3-4BFC-AAED-26932DE627DF}" srcOrd="0" destOrd="0" parTransId="{D9DCDF92-02A4-41ED-AA18-2ECCFF14180C}" sibTransId="{62D15945-7468-4182-AD3A-36A9F88908D1}"/>
    <dgm:cxn modelId="{75518D18-E697-4E4F-B4A0-6C7A56D0A436}" srcId="{599281BC-D7EA-42A1-962F-3D0D8A39F50C}" destId="{24BD9E09-9D12-4283-97B9-37CBB92B9C30}" srcOrd="0" destOrd="0" parTransId="{1D18C9DD-32BC-4FCE-8D94-A134C02B6540}" sibTransId="{B2F8BC2F-7ECE-4608-8AA7-80E75A8E4C22}"/>
    <dgm:cxn modelId="{AC56B21A-C22F-4B5C-A4EE-28B2313A267D}" srcId="{605F37AC-5A4B-48C2-9C7A-09EE525D4F20}" destId="{0B23A9DB-8398-417F-9ACF-EE67BC7D9796}" srcOrd="1" destOrd="0" parTransId="{A6F11705-CB62-4B24-9110-BE999645B6EB}" sibTransId="{0B0B9779-20F8-4822-9C98-81DC45722747}"/>
    <dgm:cxn modelId="{E84F1A21-2FE9-412F-B6A6-45942C1D81D4}" type="presOf" srcId="{A6F11705-CB62-4B24-9110-BE999645B6EB}" destId="{0C5F9C45-6A21-485F-A18B-7D2F99B90C0F}" srcOrd="0" destOrd="0" presId="urn:microsoft.com/office/officeart/2008/layout/HorizontalMultiLevelHierarchy"/>
    <dgm:cxn modelId="{FA22C92C-4466-4CFC-B2A4-CEFC2884A549}" type="presOf" srcId="{31AF9D8B-FDCB-4859-9DB8-B59E42C323BC}" destId="{BAF42678-EFBC-4F61-8BA9-738540D8B6A9}" srcOrd="0" destOrd="0" presId="urn:microsoft.com/office/officeart/2008/layout/HorizontalMultiLevelHierarchy"/>
    <dgm:cxn modelId="{9AF3DE2C-3060-411A-BB29-9051F439B123}" srcId="{31AF9D8B-FDCB-4859-9DB8-B59E42C323BC}" destId="{76A89E46-4F59-4F8A-82D2-E970845F7D4C}" srcOrd="0" destOrd="0" parTransId="{01D53D68-2642-42FF-89ED-7353D398E71D}" sibTransId="{5529FF77-20F2-4833-88B7-F3DDB6230334}"/>
    <dgm:cxn modelId="{7770E52E-EA0A-4457-AB21-6429653C32B6}" type="presOf" srcId="{1D18C9DD-32BC-4FCE-8D94-A134C02B6540}" destId="{56EA04C6-8EC5-4485-9637-9C1CDA4263C9}" srcOrd="1" destOrd="0" presId="urn:microsoft.com/office/officeart/2008/layout/HorizontalMultiLevelHierarchy"/>
    <dgm:cxn modelId="{A09F3A32-9BEC-49A8-A267-74E34FFB24B2}" type="presOf" srcId="{78942D15-47A8-4CC7-BD77-5B89013397C6}" destId="{95B695CF-A082-4826-AEC8-E9ABB0670047}" srcOrd="0" destOrd="0" presId="urn:microsoft.com/office/officeart/2008/layout/HorizontalMultiLevelHierarchy"/>
    <dgm:cxn modelId="{CAB14635-46E5-4933-A8E1-33AF32F4391B}" type="presOf" srcId="{ECBEA2F6-C03A-47F9-88C6-42DA7BF67E35}" destId="{6D3565FA-F51D-4E76-BB20-0DF9E700797E}" srcOrd="0" destOrd="0" presId="urn:microsoft.com/office/officeart/2008/layout/HorizontalMultiLevelHierarchy"/>
    <dgm:cxn modelId="{ED7F0A37-1F53-48D0-BECD-7A0147F4382C}" type="presOf" srcId="{5FEC1EEC-9C60-4E7C-81AF-9A358F5F4A2B}" destId="{829CBB49-4BD1-492C-BA5E-0AB9EB355596}" srcOrd="0" destOrd="0" presId="urn:microsoft.com/office/officeart/2008/layout/HorizontalMultiLevelHierarchy"/>
    <dgm:cxn modelId="{768C8F37-AF27-40B0-BFB5-F14E41EE64AC}" type="presOf" srcId="{24BD9E09-9D12-4283-97B9-37CBB92B9C30}" destId="{1F089696-0A76-418E-B19E-CE9C2A063EF0}" srcOrd="0" destOrd="0" presId="urn:microsoft.com/office/officeart/2008/layout/HorizontalMultiLevelHierarchy"/>
    <dgm:cxn modelId="{7BB81838-BA0B-4FB8-924D-9ECAE7661891}" type="presOf" srcId="{01D53D68-2642-42FF-89ED-7353D398E71D}" destId="{6EC14EB5-B6C3-41FA-9A51-E2E0066EA1F4}" srcOrd="1" destOrd="0" presId="urn:microsoft.com/office/officeart/2008/layout/HorizontalMultiLevelHierarchy"/>
    <dgm:cxn modelId="{C0B5FB3D-4E5F-4714-9976-BAEF6FCBE50B}" srcId="{B59EDF81-450E-4202-813A-0FFF24FEB56F}" destId="{599281BC-D7EA-42A1-962F-3D0D8A39F50C}" srcOrd="0" destOrd="0" parTransId="{21EB8F4E-D602-4FBD-A7D3-312A7927EC31}" sibTransId="{687E9317-AE2D-42F8-BF7F-BD8073BEBE7E}"/>
    <dgm:cxn modelId="{43710A40-EB9A-4833-83F0-0873E15A4761}" type="presOf" srcId="{ECBEA2F6-C03A-47F9-88C6-42DA7BF67E35}" destId="{399A7D22-8D5D-49EB-A03C-69658C251193}" srcOrd="1" destOrd="0" presId="urn:microsoft.com/office/officeart/2008/layout/HorizontalMultiLevelHierarchy"/>
    <dgm:cxn modelId="{05A5625F-6C91-4F61-9DB4-56442BBBA6C1}" srcId="{605F37AC-5A4B-48C2-9C7A-09EE525D4F20}" destId="{BB864A27-F10D-484B-B722-CF2B86E85D63}" srcOrd="2" destOrd="0" parTransId="{D7A0CDE2-A671-4EDE-9C7E-8A2752BF6822}" sibTransId="{8D1599CC-F01D-41D3-B5D1-872F59E11C26}"/>
    <dgm:cxn modelId="{79ADA364-CCEE-43C7-A5E6-1DE9258A6D8E}" type="presOf" srcId="{21EB8F4E-D602-4FBD-A7D3-312A7927EC31}" destId="{14845C27-62F8-4926-B364-E54CF22ABB9E}" srcOrd="1" destOrd="0" presId="urn:microsoft.com/office/officeart/2008/layout/HorizontalMultiLevelHierarchy"/>
    <dgm:cxn modelId="{79F02E66-3AEB-4CA2-8E90-F55190CB73B1}" type="presOf" srcId="{605F37AC-5A4B-48C2-9C7A-09EE525D4F20}" destId="{03832D0D-17C6-424E-8C5A-B58B7E9BB3EC}" srcOrd="0" destOrd="0" presId="urn:microsoft.com/office/officeart/2008/layout/HorizontalMultiLevelHierarchy"/>
    <dgm:cxn modelId="{A2F2E546-ACAC-4299-8EA7-1BEA6AAE0755}" type="presOf" srcId="{D7A0CDE2-A671-4EDE-9C7E-8A2752BF6822}" destId="{C37CA6AE-5B01-42A9-8A03-1AB414CDC8FB}" srcOrd="0" destOrd="0" presId="urn:microsoft.com/office/officeart/2008/layout/HorizontalMultiLevelHierarchy"/>
    <dgm:cxn modelId="{6AA99267-0944-4DB2-A7D3-BE2A241421C9}" type="presOf" srcId="{74187A8A-14CE-4879-8C1E-DBD304244507}" destId="{4AA58088-E77F-4A82-ABEA-512F0BC84FB4}" srcOrd="0" destOrd="0" presId="urn:microsoft.com/office/officeart/2008/layout/HorizontalMultiLevelHierarchy"/>
    <dgm:cxn modelId="{08B3C968-3142-4F89-8D8A-C317981E154F}" type="presOf" srcId="{244DA8D1-D3BE-45AB-ABC4-D3A4F52660B3}" destId="{7BD120B2-8737-422B-9B3A-2F74D50DAB12}" srcOrd="0" destOrd="0" presId="urn:microsoft.com/office/officeart/2008/layout/HorizontalMultiLevelHierarchy"/>
    <dgm:cxn modelId="{020DC754-BD8F-44E3-9415-64CD01E8CD89}" type="presOf" srcId="{74187A8A-14CE-4879-8C1E-DBD304244507}" destId="{20905468-C56E-4864-9269-274808396AFB}" srcOrd="1" destOrd="0" presId="urn:microsoft.com/office/officeart/2008/layout/HorizontalMultiLevelHierarchy"/>
    <dgm:cxn modelId="{B4DB9588-34B8-438E-957B-95F686056B14}" srcId="{B59EDF81-450E-4202-813A-0FFF24FEB56F}" destId="{244DA8D1-D3BE-45AB-ABC4-D3A4F52660B3}" srcOrd="1" destOrd="0" parTransId="{E41C25DE-26CE-44A9-B015-4D8645C3E6EF}" sibTransId="{367235F7-A24C-43FD-9488-8F3D082225BB}"/>
    <dgm:cxn modelId="{D2BC9C88-A161-4EDD-A7ED-CA05E2C2A22F}" type="presOf" srcId="{0B23A9DB-8398-417F-9ACF-EE67BC7D9796}" destId="{559B88EE-DE85-4710-8604-7D21C77D1F95}" srcOrd="0" destOrd="0" presId="urn:microsoft.com/office/officeart/2008/layout/HorizontalMultiLevelHierarchy"/>
    <dgm:cxn modelId="{C5A44F96-CDA5-4586-B3F1-72A8D6DDCE75}" type="presOf" srcId="{1D18C9DD-32BC-4FCE-8D94-A134C02B6540}" destId="{85CCB92D-7B98-4E3B-A4CA-9AA39EA16D15}" srcOrd="0" destOrd="0" presId="urn:microsoft.com/office/officeart/2008/layout/HorizontalMultiLevelHierarchy"/>
    <dgm:cxn modelId="{4E00C596-163A-4E13-A7A1-5E01EA665904}" type="presOf" srcId="{73B8F88C-20E3-4BFC-AAED-26932DE627DF}" destId="{4591159C-C4E6-4C06-8A43-137748117034}" srcOrd="0" destOrd="0" presId="urn:microsoft.com/office/officeart/2008/layout/HorizontalMultiLevelHierarchy"/>
    <dgm:cxn modelId="{B82064A7-8C30-4A2C-8BCC-D2F4B4A9872E}" type="presOf" srcId="{D9DCDF92-02A4-41ED-AA18-2ECCFF14180C}" destId="{082D26EC-D9D0-4A14-8BF2-78940518FC76}" srcOrd="0" destOrd="0" presId="urn:microsoft.com/office/officeart/2008/layout/HorizontalMultiLevelHierarchy"/>
    <dgm:cxn modelId="{B5CC07B1-C659-4CC2-B175-4A654C415526}" srcId="{73B8F88C-20E3-4BFC-AAED-26932DE627DF}" destId="{B59EDF81-450E-4202-813A-0FFF24FEB56F}" srcOrd="0" destOrd="0" parTransId="{78942D15-47A8-4CC7-BD77-5B89013397C6}" sibTransId="{6224711B-F9BF-486E-9D3B-710DBBDF1382}"/>
    <dgm:cxn modelId="{F7DDC6B2-F5F7-4888-A4A0-A7338C0C8F57}" type="presOf" srcId="{D7A0CDE2-A671-4EDE-9C7E-8A2752BF6822}" destId="{EBA99562-9961-41CC-81F8-76D77EADE403}" srcOrd="1" destOrd="0" presId="urn:microsoft.com/office/officeart/2008/layout/HorizontalMultiLevelHierarchy"/>
    <dgm:cxn modelId="{C9E1FDB4-6A51-44CF-A545-74ADE971BE16}" type="presOf" srcId="{21EB8F4E-D602-4FBD-A7D3-312A7927EC31}" destId="{E741E750-B2CF-4EE6-B1A9-50C4D7461444}" srcOrd="0" destOrd="0" presId="urn:microsoft.com/office/officeart/2008/layout/HorizontalMultiLevelHierarchy"/>
    <dgm:cxn modelId="{0986CFB8-3297-4B55-93F4-4A26A88DEBF2}" type="presOf" srcId="{76A89E46-4F59-4F8A-82D2-E970845F7D4C}" destId="{5184026D-71B0-4B4E-8E6F-84AE7C600A71}" srcOrd="0" destOrd="0" presId="urn:microsoft.com/office/officeart/2008/layout/HorizontalMultiLevelHierarchy"/>
    <dgm:cxn modelId="{DAF998C1-161B-4F07-95D9-A8566E6D4730}" srcId="{859850A7-7FBF-461E-969A-BD752E2DFEE3}" destId="{31AF9D8B-FDCB-4859-9DB8-B59E42C323BC}" srcOrd="0" destOrd="0" parTransId="{74187A8A-14CE-4879-8C1E-DBD304244507}" sibTransId="{434D4131-DD05-4D3B-B421-D238E1AB4815}"/>
    <dgm:cxn modelId="{8C549DC1-9E4E-4136-B650-D5C319C57E03}" type="presOf" srcId="{599281BC-D7EA-42A1-962F-3D0D8A39F50C}" destId="{8C99F528-0F9C-48E6-A4A7-5728DD294686}" srcOrd="0" destOrd="0" presId="urn:microsoft.com/office/officeart/2008/layout/HorizontalMultiLevelHierarchy"/>
    <dgm:cxn modelId="{9651B4CC-FD40-414C-903B-3AFAB523AF97}" type="presOf" srcId="{78942D15-47A8-4CC7-BD77-5B89013397C6}" destId="{705491C1-7776-478F-9B48-C4D6366FAECC}" srcOrd="1" destOrd="0" presId="urn:microsoft.com/office/officeart/2008/layout/HorizontalMultiLevelHierarchy"/>
    <dgm:cxn modelId="{E185A6CE-E565-4463-B61C-7B44CB090E28}" srcId="{0B23A9DB-8398-417F-9ACF-EE67BC7D9796}" destId="{859850A7-7FBF-461E-969A-BD752E2DFEE3}" srcOrd="0" destOrd="0" parTransId="{ECBEA2F6-C03A-47F9-88C6-42DA7BF67E35}" sibTransId="{F5E1CBE0-ED54-451C-B404-FDF364206EEC}"/>
    <dgm:cxn modelId="{25E98DCF-82EB-42E7-B6B5-5DA7E766659B}" type="presOf" srcId="{B59EDF81-450E-4202-813A-0FFF24FEB56F}" destId="{1633CCAF-C648-49A9-BC1B-51EAC0610FE9}" srcOrd="0" destOrd="0" presId="urn:microsoft.com/office/officeart/2008/layout/HorizontalMultiLevelHierarchy"/>
    <dgm:cxn modelId="{56FBF8DF-3388-4144-8222-B1E92DF0453E}" type="presOf" srcId="{01D53D68-2642-42FF-89ED-7353D398E71D}" destId="{17422DE6-BB07-45AC-B486-54345978EEA2}" srcOrd="0" destOrd="0" presId="urn:microsoft.com/office/officeart/2008/layout/HorizontalMultiLevelHierarchy"/>
    <dgm:cxn modelId="{BBF5FAE6-874B-4E56-944C-2AF0AC3B7348}" type="presOf" srcId="{E41C25DE-26CE-44A9-B015-4D8645C3E6EF}" destId="{F058F643-7F75-4B5F-900E-C0AE05B09B67}" srcOrd="0" destOrd="0" presId="urn:microsoft.com/office/officeart/2008/layout/HorizontalMultiLevelHierarchy"/>
    <dgm:cxn modelId="{8F13CAF1-DFDC-4994-9088-7E75343BCA9D}" type="presOf" srcId="{A6F11705-CB62-4B24-9110-BE999645B6EB}" destId="{4E984E74-B346-4F8E-B866-1EF163FD757A}" srcOrd="1" destOrd="0" presId="urn:microsoft.com/office/officeart/2008/layout/HorizontalMultiLevelHierarchy"/>
    <dgm:cxn modelId="{63DFC8F4-7E66-4E50-8F23-CA89EA793ECB}" type="presOf" srcId="{D9DCDF92-02A4-41ED-AA18-2ECCFF14180C}" destId="{407C5055-59B2-4C38-B277-C7CA855BBF5D}" srcOrd="1" destOrd="0" presId="urn:microsoft.com/office/officeart/2008/layout/HorizontalMultiLevelHierarchy"/>
    <dgm:cxn modelId="{5B508D79-7D4D-4EF9-A3DF-FB74587F11D8}" type="presParOf" srcId="{829CBB49-4BD1-492C-BA5E-0AB9EB355596}" destId="{DF1D5330-8D8F-4298-BA23-EBF38FE2E077}" srcOrd="0" destOrd="0" presId="urn:microsoft.com/office/officeart/2008/layout/HorizontalMultiLevelHierarchy"/>
    <dgm:cxn modelId="{EA9FC215-D51F-4361-921C-392545AA951E}" type="presParOf" srcId="{DF1D5330-8D8F-4298-BA23-EBF38FE2E077}" destId="{03832D0D-17C6-424E-8C5A-B58B7E9BB3EC}" srcOrd="0" destOrd="0" presId="urn:microsoft.com/office/officeart/2008/layout/HorizontalMultiLevelHierarchy"/>
    <dgm:cxn modelId="{B325B31C-FEC2-426C-94CE-D151DD8657B8}" type="presParOf" srcId="{DF1D5330-8D8F-4298-BA23-EBF38FE2E077}" destId="{A243ED84-DA21-4005-854F-C43AA8ADFEB4}" srcOrd="1" destOrd="0" presId="urn:microsoft.com/office/officeart/2008/layout/HorizontalMultiLevelHierarchy"/>
    <dgm:cxn modelId="{9E9C5D51-E055-4304-BF3C-BDE4CB68905C}" type="presParOf" srcId="{A243ED84-DA21-4005-854F-C43AA8ADFEB4}" destId="{082D26EC-D9D0-4A14-8BF2-78940518FC76}" srcOrd="0" destOrd="0" presId="urn:microsoft.com/office/officeart/2008/layout/HorizontalMultiLevelHierarchy"/>
    <dgm:cxn modelId="{80753C04-2B90-4A29-B235-B52BA8654FAD}" type="presParOf" srcId="{082D26EC-D9D0-4A14-8BF2-78940518FC76}" destId="{407C5055-59B2-4C38-B277-C7CA855BBF5D}" srcOrd="0" destOrd="0" presId="urn:microsoft.com/office/officeart/2008/layout/HorizontalMultiLevelHierarchy"/>
    <dgm:cxn modelId="{ABFDC99D-A057-48C9-8521-42E041E266E7}" type="presParOf" srcId="{A243ED84-DA21-4005-854F-C43AA8ADFEB4}" destId="{A3D5C937-F037-437F-96AC-091E92C9E5D8}" srcOrd="1" destOrd="0" presId="urn:microsoft.com/office/officeart/2008/layout/HorizontalMultiLevelHierarchy"/>
    <dgm:cxn modelId="{4D404492-0A5C-4546-B8D6-9DCE2F83232F}" type="presParOf" srcId="{A3D5C937-F037-437F-96AC-091E92C9E5D8}" destId="{4591159C-C4E6-4C06-8A43-137748117034}" srcOrd="0" destOrd="0" presId="urn:microsoft.com/office/officeart/2008/layout/HorizontalMultiLevelHierarchy"/>
    <dgm:cxn modelId="{F18B6EFB-C5C9-42BE-A63D-4AE7D42AE99A}" type="presParOf" srcId="{A3D5C937-F037-437F-96AC-091E92C9E5D8}" destId="{AE95A889-664B-4A33-B6A5-D42A8BDBCC49}" srcOrd="1" destOrd="0" presId="urn:microsoft.com/office/officeart/2008/layout/HorizontalMultiLevelHierarchy"/>
    <dgm:cxn modelId="{3BA0327F-44CE-46C4-B657-132B544AA056}" type="presParOf" srcId="{AE95A889-664B-4A33-B6A5-D42A8BDBCC49}" destId="{95B695CF-A082-4826-AEC8-E9ABB0670047}" srcOrd="0" destOrd="0" presId="urn:microsoft.com/office/officeart/2008/layout/HorizontalMultiLevelHierarchy"/>
    <dgm:cxn modelId="{F9B2E7B4-4FA6-477D-BE06-B5BEBA6D10FA}" type="presParOf" srcId="{95B695CF-A082-4826-AEC8-E9ABB0670047}" destId="{705491C1-7776-478F-9B48-C4D6366FAECC}" srcOrd="0" destOrd="0" presId="urn:microsoft.com/office/officeart/2008/layout/HorizontalMultiLevelHierarchy"/>
    <dgm:cxn modelId="{76E697F1-FFC9-4E60-A07E-2CD851EBCED1}" type="presParOf" srcId="{AE95A889-664B-4A33-B6A5-D42A8BDBCC49}" destId="{CCD01221-23B2-4606-A1EE-3DA31F10CDCF}" srcOrd="1" destOrd="0" presId="urn:microsoft.com/office/officeart/2008/layout/HorizontalMultiLevelHierarchy"/>
    <dgm:cxn modelId="{292561ED-EDA2-4AAD-934E-F542C5A3E889}" type="presParOf" srcId="{CCD01221-23B2-4606-A1EE-3DA31F10CDCF}" destId="{1633CCAF-C648-49A9-BC1B-51EAC0610FE9}" srcOrd="0" destOrd="0" presId="urn:microsoft.com/office/officeart/2008/layout/HorizontalMultiLevelHierarchy"/>
    <dgm:cxn modelId="{92527584-3D25-4755-927B-4B3B4C5C8FD5}" type="presParOf" srcId="{CCD01221-23B2-4606-A1EE-3DA31F10CDCF}" destId="{9A5DE3B5-5B24-4A6F-8A34-1A9744C77331}" srcOrd="1" destOrd="0" presId="urn:microsoft.com/office/officeart/2008/layout/HorizontalMultiLevelHierarchy"/>
    <dgm:cxn modelId="{326119E9-CE71-4F6B-9CFE-04C63D06BCB6}" type="presParOf" srcId="{9A5DE3B5-5B24-4A6F-8A34-1A9744C77331}" destId="{E741E750-B2CF-4EE6-B1A9-50C4D7461444}" srcOrd="0" destOrd="0" presId="urn:microsoft.com/office/officeart/2008/layout/HorizontalMultiLevelHierarchy"/>
    <dgm:cxn modelId="{C31A9A94-AB27-4622-9C7E-1D43BBD987AB}" type="presParOf" srcId="{E741E750-B2CF-4EE6-B1A9-50C4D7461444}" destId="{14845C27-62F8-4926-B364-E54CF22ABB9E}" srcOrd="0" destOrd="0" presId="urn:microsoft.com/office/officeart/2008/layout/HorizontalMultiLevelHierarchy"/>
    <dgm:cxn modelId="{9CBBF50F-B9C5-4510-B2BE-87AA8881F950}" type="presParOf" srcId="{9A5DE3B5-5B24-4A6F-8A34-1A9744C77331}" destId="{0090EA94-E1A1-4E22-AA80-F6AA77792BFB}" srcOrd="1" destOrd="0" presId="urn:microsoft.com/office/officeart/2008/layout/HorizontalMultiLevelHierarchy"/>
    <dgm:cxn modelId="{9FFACCF1-5CC8-44D5-8C45-B70710F278FA}" type="presParOf" srcId="{0090EA94-E1A1-4E22-AA80-F6AA77792BFB}" destId="{8C99F528-0F9C-48E6-A4A7-5728DD294686}" srcOrd="0" destOrd="0" presId="urn:microsoft.com/office/officeart/2008/layout/HorizontalMultiLevelHierarchy"/>
    <dgm:cxn modelId="{FB0E94A5-9634-413C-B6CD-8996248C2096}" type="presParOf" srcId="{0090EA94-E1A1-4E22-AA80-F6AA77792BFB}" destId="{0F788A22-18FB-45B1-8ECB-188254EEDF16}" srcOrd="1" destOrd="0" presId="urn:microsoft.com/office/officeart/2008/layout/HorizontalMultiLevelHierarchy"/>
    <dgm:cxn modelId="{C2D3B8AF-9C7A-4156-AE84-A32CA8004960}" type="presParOf" srcId="{0F788A22-18FB-45B1-8ECB-188254EEDF16}" destId="{85CCB92D-7B98-4E3B-A4CA-9AA39EA16D15}" srcOrd="0" destOrd="0" presId="urn:microsoft.com/office/officeart/2008/layout/HorizontalMultiLevelHierarchy"/>
    <dgm:cxn modelId="{C933FAE1-8A90-4078-AA5F-875B8ADA8FE1}" type="presParOf" srcId="{85CCB92D-7B98-4E3B-A4CA-9AA39EA16D15}" destId="{56EA04C6-8EC5-4485-9637-9C1CDA4263C9}" srcOrd="0" destOrd="0" presId="urn:microsoft.com/office/officeart/2008/layout/HorizontalMultiLevelHierarchy"/>
    <dgm:cxn modelId="{0D6C87CB-7830-4B29-8E2B-6C9F2E13194A}" type="presParOf" srcId="{0F788A22-18FB-45B1-8ECB-188254EEDF16}" destId="{2AD7AFC9-FE70-4D48-8D75-27848134DCB3}" srcOrd="1" destOrd="0" presId="urn:microsoft.com/office/officeart/2008/layout/HorizontalMultiLevelHierarchy"/>
    <dgm:cxn modelId="{F1D7C1BB-A0BF-4084-B914-0D76C01638DC}" type="presParOf" srcId="{2AD7AFC9-FE70-4D48-8D75-27848134DCB3}" destId="{1F089696-0A76-418E-B19E-CE9C2A063EF0}" srcOrd="0" destOrd="0" presId="urn:microsoft.com/office/officeart/2008/layout/HorizontalMultiLevelHierarchy"/>
    <dgm:cxn modelId="{316CF63C-6C15-4030-9C07-AF41FE3F75AA}" type="presParOf" srcId="{2AD7AFC9-FE70-4D48-8D75-27848134DCB3}" destId="{D69450F2-E9CD-47D5-AACC-D9BD3054FBE5}" srcOrd="1" destOrd="0" presId="urn:microsoft.com/office/officeart/2008/layout/HorizontalMultiLevelHierarchy"/>
    <dgm:cxn modelId="{744BCC32-F3E2-4B44-B78C-4929383E38AE}" type="presParOf" srcId="{9A5DE3B5-5B24-4A6F-8A34-1A9744C77331}" destId="{F058F643-7F75-4B5F-900E-C0AE05B09B67}" srcOrd="2" destOrd="0" presId="urn:microsoft.com/office/officeart/2008/layout/HorizontalMultiLevelHierarchy"/>
    <dgm:cxn modelId="{25EFF269-057E-4677-A65D-0A16652E0792}" type="presParOf" srcId="{F058F643-7F75-4B5F-900E-C0AE05B09B67}" destId="{553F6270-70C2-4C7B-8E3D-4AE57F48EACF}" srcOrd="0" destOrd="0" presId="urn:microsoft.com/office/officeart/2008/layout/HorizontalMultiLevelHierarchy"/>
    <dgm:cxn modelId="{EA12D51E-CB2C-40E4-B10F-C6EE16FB41D1}" type="presParOf" srcId="{9A5DE3B5-5B24-4A6F-8A34-1A9744C77331}" destId="{2D90EC1F-A613-4B5E-A881-95B9D5263AAE}" srcOrd="3" destOrd="0" presId="urn:microsoft.com/office/officeart/2008/layout/HorizontalMultiLevelHierarchy"/>
    <dgm:cxn modelId="{142B3679-1D02-44D8-BF7A-49BC0E431391}" type="presParOf" srcId="{2D90EC1F-A613-4B5E-A881-95B9D5263AAE}" destId="{7BD120B2-8737-422B-9B3A-2F74D50DAB12}" srcOrd="0" destOrd="0" presId="urn:microsoft.com/office/officeart/2008/layout/HorizontalMultiLevelHierarchy"/>
    <dgm:cxn modelId="{35FF31AA-09E5-479F-B241-69C0990F716B}" type="presParOf" srcId="{2D90EC1F-A613-4B5E-A881-95B9D5263AAE}" destId="{55B424C9-1022-4394-A83A-60E5CCF534F6}" srcOrd="1" destOrd="0" presId="urn:microsoft.com/office/officeart/2008/layout/HorizontalMultiLevelHierarchy"/>
    <dgm:cxn modelId="{35877837-261A-45D5-83C2-3730677F6B36}" type="presParOf" srcId="{A243ED84-DA21-4005-854F-C43AA8ADFEB4}" destId="{0C5F9C45-6A21-485F-A18B-7D2F99B90C0F}" srcOrd="2" destOrd="0" presId="urn:microsoft.com/office/officeart/2008/layout/HorizontalMultiLevelHierarchy"/>
    <dgm:cxn modelId="{E6FA2C7E-DD73-45EE-A2C5-C342C47A8780}" type="presParOf" srcId="{0C5F9C45-6A21-485F-A18B-7D2F99B90C0F}" destId="{4E984E74-B346-4F8E-B866-1EF163FD757A}" srcOrd="0" destOrd="0" presId="urn:microsoft.com/office/officeart/2008/layout/HorizontalMultiLevelHierarchy"/>
    <dgm:cxn modelId="{694D1097-DD07-41F9-962E-6FFE4949B415}" type="presParOf" srcId="{A243ED84-DA21-4005-854F-C43AA8ADFEB4}" destId="{9C763B6C-F259-4F46-8C17-5627CBD8E614}" srcOrd="3" destOrd="0" presId="urn:microsoft.com/office/officeart/2008/layout/HorizontalMultiLevelHierarchy"/>
    <dgm:cxn modelId="{9BBFE09F-E338-463B-9827-557E7696CFC3}" type="presParOf" srcId="{9C763B6C-F259-4F46-8C17-5627CBD8E614}" destId="{559B88EE-DE85-4710-8604-7D21C77D1F95}" srcOrd="0" destOrd="0" presId="urn:microsoft.com/office/officeart/2008/layout/HorizontalMultiLevelHierarchy"/>
    <dgm:cxn modelId="{56BB02C4-0D73-4A0B-93A1-568D86232228}" type="presParOf" srcId="{9C763B6C-F259-4F46-8C17-5627CBD8E614}" destId="{5576C2C4-2B74-4FFD-8F36-9910579ECE3F}" srcOrd="1" destOrd="0" presId="urn:microsoft.com/office/officeart/2008/layout/HorizontalMultiLevelHierarchy"/>
    <dgm:cxn modelId="{C3040CD2-ED9D-46F7-98F8-FE9BB8544449}" type="presParOf" srcId="{5576C2C4-2B74-4FFD-8F36-9910579ECE3F}" destId="{6D3565FA-F51D-4E76-BB20-0DF9E700797E}" srcOrd="0" destOrd="0" presId="urn:microsoft.com/office/officeart/2008/layout/HorizontalMultiLevelHierarchy"/>
    <dgm:cxn modelId="{1B5EB0A8-C42F-4838-9079-B37D3FB799D4}" type="presParOf" srcId="{6D3565FA-F51D-4E76-BB20-0DF9E700797E}" destId="{399A7D22-8D5D-49EB-A03C-69658C251193}" srcOrd="0" destOrd="0" presId="urn:microsoft.com/office/officeart/2008/layout/HorizontalMultiLevelHierarchy"/>
    <dgm:cxn modelId="{F732E61B-1D4F-4DBA-B571-5815435A5A73}" type="presParOf" srcId="{5576C2C4-2B74-4FFD-8F36-9910579ECE3F}" destId="{D2B4E7BB-337E-4350-9F35-431513385616}" srcOrd="1" destOrd="0" presId="urn:microsoft.com/office/officeart/2008/layout/HorizontalMultiLevelHierarchy"/>
    <dgm:cxn modelId="{5460C0AC-9CBD-42B7-BBC0-89D9DBB4288C}" type="presParOf" srcId="{D2B4E7BB-337E-4350-9F35-431513385616}" destId="{814AFF09-29E5-486C-8EAA-619A01BB1CEC}" srcOrd="0" destOrd="0" presId="urn:microsoft.com/office/officeart/2008/layout/HorizontalMultiLevelHierarchy"/>
    <dgm:cxn modelId="{1D86EC61-302A-4361-80F0-929235BDD66A}" type="presParOf" srcId="{D2B4E7BB-337E-4350-9F35-431513385616}" destId="{BF85727C-0502-4E20-9074-CACA9048268E}" srcOrd="1" destOrd="0" presId="urn:microsoft.com/office/officeart/2008/layout/HorizontalMultiLevelHierarchy"/>
    <dgm:cxn modelId="{EE108D52-13F6-4E2D-9277-BDF34BEBB011}" type="presParOf" srcId="{BF85727C-0502-4E20-9074-CACA9048268E}" destId="{4AA58088-E77F-4A82-ABEA-512F0BC84FB4}" srcOrd="0" destOrd="0" presId="urn:microsoft.com/office/officeart/2008/layout/HorizontalMultiLevelHierarchy"/>
    <dgm:cxn modelId="{E983EDD1-1661-4BA3-9EF1-82BAF603B9D7}" type="presParOf" srcId="{4AA58088-E77F-4A82-ABEA-512F0BC84FB4}" destId="{20905468-C56E-4864-9269-274808396AFB}" srcOrd="0" destOrd="0" presId="urn:microsoft.com/office/officeart/2008/layout/HorizontalMultiLevelHierarchy"/>
    <dgm:cxn modelId="{5C26F28C-AB9F-44A8-BA67-3D1157F1869E}" type="presParOf" srcId="{BF85727C-0502-4E20-9074-CACA9048268E}" destId="{7B2132DA-7626-4A33-8EAB-0253241542B9}" srcOrd="1" destOrd="0" presId="urn:microsoft.com/office/officeart/2008/layout/HorizontalMultiLevelHierarchy"/>
    <dgm:cxn modelId="{47D06560-CFCA-4E05-9BBC-36551E3981B4}" type="presParOf" srcId="{7B2132DA-7626-4A33-8EAB-0253241542B9}" destId="{BAF42678-EFBC-4F61-8BA9-738540D8B6A9}" srcOrd="0" destOrd="0" presId="urn:microsoft.com/office/officeart/2008/layout/HorizontalMultiLevelHierarchy"/>
    <dgm:cxn modelId="{D4C60433-2014-4C0E-A3BD-251B87125B42}" type="presParOf" srcId="{7B2132DA-7626-4A33-8EAB-0253241542B9}" destId="{575C30ED-F331-4881-85A7-946BE065864F}" srcOrd="1" destOrd="0" presId="urn:microsoft.com/office/officeart/2008/layout/HorizontalMultiLevelHierarchy"/>
    <dgm:cxn modelId="{8FC3F339-1279-4196-AAC8-F8B5FCBFFF1B}" type="presParOf" srcId="{575C30ED-F331-4881-85A7-946BE065864F}" destId="{17422DE6-BB07-45AC-B486-54345978EEA2}" srcOrd="0" destOrd="0" presId="urn:microsoft.com/office/officeart/2008/layout/HorizontalMultiLevelHierarchy"/>
    <dgm:cxn modelId="{9ED23F87-D439-4B1B-B8DB-B8408A47DC8D}" type="presParOf" srcId="{17422DE6-BB07-45AC-B486-54345978EEA2}" destId="{6EC14EB5-B6C3-41FA-9A51-E2E0066EA1F4}" srcOrd="0" destOrd="0" presId="urn:microsoft.com/office/officeart/2008/layout/HorizontalMultiLevelHierarchy"/>
    <dgm:cxn modelId="{76C05272-760C-4F05-B6BB-CBD1DA51B1D8}" type="presParOf" srcId="{575C30ED-F331-4881-85A7-946BE065864F}" destId="{E30571F2-603B-446A-A811-ABED0E44FCAA}" srcOrd="1" destOrd="0" presId="urn:microsoft.com/office/officeart/2008/layout/HorizontalMultiLevelHierarchy"/>
    <dgm:cxn modelId="{3CB2BA09-8E37-4CD3-9813-0BC685C4AF40}" type="presParOf" srcId="{E30571F2-603B-446A-A811-ABED0E44FCAA}" destId="{5184026D-71B0-4B4E-8E6F-84AE7C600A71}" srcOrd="0" destOrd="0" presId="urn:microsoft.com/office/officeart/2008/layout/HorizontalMultiLevelHierarchy"/>
    <dgm:cxn modelId="{61A03F93-D59C-489E-A471-6F4E248EC87E}" type="presParOf" srcId="{E30571F2-603B-446A-A811-ABED0E44FCAA}" destId="{7A3AEB8B-29B5-4E25-A84F-0FF00D654A8D}" srcOrd="1" destOrd="0" presId="urn:microsoft.com/office/officeart/2008/layout/HorizontalMultiLevelHierarchy"/>
    <dgm:cxn modelId="{523A9C95-F1E1-420B-9085-204FBC3DEB1A}" type="presParOf" srcId="{A243ED84-DA21-4005-854F-C43AA8ADFEB4}" destId="{C37CA6AE-5B01-42A9-8A03-1AB414CDC8FB}" srcOrd="4" destOrd="0" presId="urn:microsoft.com/office/officeart/2008/layout/HorizontalMultiLevelHierarchy"/>
    <dgm:cxn modelId="{B9D139BC-558B-4F4E-8887-29914B2C77BF}" type="presParOf" srcId="{C37CA6AE-5B01-42A9-8A03-1AB414CDC8FB}" destId="{EBA99562-9961-41CC-81F8-76D77EADE403}" srcOrd="0" destOrd="0" presId="urn:microsoft.com/office/officeart/2008/layout/HorizontalMultiLevelHierarchy"/>
    <dgm:cxn modelId="{7DAA0AF5-A6F2-4C84-ABAD-D40A9427FB6B}" type="presParOf" srcId="{A243ED84-DA21-4005-854F-C43AA8ADFEB4}" destId="{469EA118-DE5F-43AE-B12C-255FE3649E20}" srcOrd="5" destOrd="0" presId="urn:microsoft.com/office/officeart/2008/layout/HorizontalMultiLevelHierarchy"/>
    <dgm:cxn modelId="{F5B890A3-D820-4D7C-9C12-61FCC5955C2E}" type="presParOf" srcId="{469EA118-DE5F-43AE-B12C-255FE3649E20}" destId="{5CFD5725-D248-47A1-8171-85856D4A7C74}" srcOrd="0" destOrd="0" presId="urn:microsoft.com/office/officeart/2008/layout/HorizontalMultiLevelHierarchy"/>
    <dgm:cxn modelId="{56ED92F3-FBAE-4A7C-8393-94134A3CFDBA}" type="presParOf" srcId="{469EA118-DE5F-43AE-B12C-255FE3649E20}" destId="{06E3FB73-878B-44B9-9992-933DAE590DF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D4043-D2E0-4D11-A084-55C97776D8A7}">
      <dsp:nvSpPr>
        <dsp:cNvPr id="0" name=""/>
        <dsp:cNvSpPr/>
      </dsp:nvSpPr>
      <dsp:spPr>
        <a:xfrm>
          <a:off x="0" y="0"/>
          <a:ext cx="4683949" cy="158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AF6D6-FD7E-499A-BF6D-24847E20974D}">
      <dsp:nvSpPr>
        <dsp:cNvPr id="0" name=""/>
        <dsp:cNvSpPr/>
      </dsp:nvSpPr>
      <dsp:spPr>
        <a:xfrm>
          <a:off x="478001" y="356213"/>
          <a:ext cx="869093" cy="869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1F248-613F-47EF-B3A5-69572CEC32E6}">
      <dsp:nvSpPr>
        <dsp:cNvPr id="0" name=""/>
        <dsp:cNvSpPr/>
      </dsp:nvSpPr>
      <dsp:spPr>
        <a:xfrm>
          <a:off x="1825096" y="675"/>
          <a:ext cx="2858852" cy="158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235" tIns="167235" rIns="167235" bIns="16723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Courts rely heavily on Forms and Documents for Case Processing</a:t>
          </a:r>
        </a:p>
      </dsp:txBody>
      <dsp:txXfrm>
        <a:off x="1825096" y="675"/>
        <a:ext cx="2858852" cy="1580170"/>
      </dsp:txXfrm>
    </dsp:sp>
    <dsp:sp modelId="{A40FAAAA-9D50-4E8E-9182-28E306955F19}">
      <dsp:nvSpPr>
        <dsp:cNvPr id="0" name=""/>
        <dsp:cNvSpPr/>
      </dsp:nvSpPr>
      <dsp:spPr>
        <a:xfrm>
          <a:off x="0" y="1975888"/>
          <a:ext cx="4683949" cy="158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35E2E-6D2A-4839-96BD-A30A3227BA1D}">
      <dsp:nvSpPr>
        <dsp:cNvPr id="0" name=""/>
        <dsp:cNvSpPr/>
      </dsp:nvSpPr>
      <dsp:spPr>
        <a:xfrm>
          <a:off x="478001" y="2331426"/>
          <a:ext cx="869093" cy="869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3FD50-201B-462E-84D5-09FDBC2CC7A5}">
      <dsp:nvSpPr>
        <dsp:cNvPr id="0" name=""/>
        <dsp:cNvSpPr/>
      </dsp:nvSpPr>
      <dsp:spPr>
        <a:xfrm>
          <a:off x="1825096" y="1975888"/>
          <a:ext cx="2858852" cy="158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235" tIns="167235" rIns="167235" bIns="16723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Case Processing goes through lot of manual steps to identify issues with the Forms</a:t>
          </a:r>
        </a:p>
      </dsp:txBody>
      <dsp:txXfrm>
        <a:off x="1825096" y="1975888"/>
        <a:ext cx="2858852" cy="1580170"/>
      </dsp:txXfrm>
    </dsp:sp>
    <dsp:sp modelId="{C9D1BDF6-99DD-4E5D-92FB-FFA432A79463}">
      <dsp:nvSpPr>
        <dsp:cNvPr id="0" name=""/>
        <dsp:cNvSpPr/>
      </dsp:nvSpPr>
      <dsp:spPr>
        <a:xfrm>
          <a:off x="0" y="3951101"/>
          <a:ext cx="4683949" cy="158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5F18-87D3-469A-97DB-D134573EC30A}">
      <dsp:nvSpPr>
        <dsp:cNvPr id="0" name=""/>
        <dsp:cNvSpPr/>
      </dsp:nvSpPr>
      <dsp:spPr>
        <a:xfrm>
          <a:off x="478001" y="4306639"/>
          <a:ext cx="869093" cy="869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664B5-9C69-41FA-AAC5-E31178356172}">
      <dsp:nvSpPr>
        <dsp:cNvPr id="0" name=""/>
        <dsp:cNvSpPr/>
      </dsp:nvSpPr>
      <dsp:spPr>
        <a:xfrm>
          <a:off x="1825096" y="3951101"/>
          <a:ext cx="2858852" cy="158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235" tIns="167235" rIns="167235" bIns="16723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Traditional programming couldn’t extract structured and unstructured data from PDFs.</a:t>
          </a:r>
        </a:p>
      </dsp:txBody>
      <dsp:txXfrm>
        <a:off x="1825096" y="3951101"/>
        <a:ext cx="2858852" cy="1580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84360-D4B2-4AB2-8497-67B6F9376304}">
      <dsp:nvSpPr>
        <dsp:cNvPr id="0" name=""/>
        <dsp:cNvSpPr/>
      </dsp:nvSpPr>
      <dsp:spPr>
        <a:xfrm>
          <a:off x="-26221" y="9831"/>
          <a:ext cx="5560827" cy="71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DE661-E937-45F9-A61F-9D83434980F2}">
      <dsp:nvSpPr>
        <dsp:cNvPr id="0" name=""/>
        <dsp:cNvSpPr/>
      </dsp:nvSpPr>
      <dsp:spPr>
        <a:xfrm>
          <a:off x="188976" y="169895"/>
          <a:ext cx="392034" cy="391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FB84A-74BB-404C-9D24-5BAC59CA81D5}">
      <dsp:nvSpPr>
        <dsp:cNvPr id="0" name=""/>
        <dsp:cNvSpPr/>
      </dsp:nvSpPr>
      <dsp:spPr>
        <a:xfrm>
          <a:off x="796208" y="9831"/>
          <a:ext cx="4712262" cy="75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69" tIns="80069" rIns="80069" bIns="800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AI Journey at OC Courts (2021–2025+)</a:t>
          </a:r>
        </a:p>
      </dsp:txBody>
      <dsp:txXfrm>
        <a:off x="796208" y="9831"/>
        <a:ext cx="4712262" cy="756555"/>
      </dsp:txXfrm>
    </dsp:sp>
    <dsp:sp modelId="{23A9EF4B-3097-4B20-AB73-D4FFB7DD7A4F}">
      <dsp:nvSpPr>
        <dsp:cNvPr id="0" name=""/>
        <dsp:cNvSpPr/>
      </dsp:nvSpPr>
      <dsp:spPr>
        <a:xfrm>
          <a:off x="-26221" y="955525"/>
          <a:ext cx="5560827" cy="71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DB40B-2F36-4947-B8C3-81B086B37EDD}">
      <dsp:nvSpPr>
        <dsp:cNvPr id="0" name=""/>
        <dsp:cNvSpPr/>
      </dsp:nvSpPr>
      <dsp:spPr>
        <a:xfrm>
          <a:off x="188976" y="1115589"/>
          <a:ext cx="392034" cy="3912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9FFE9-C45F-44E8-B7D2-2DCCFFA6EEFF}">
      <dsp:nvSpPr>
        <dsp:cNvPr id="0" name=""/>
        <dsp:cNvSpPr/>
      </dsp:nvSpPr>
      <dsp:spPr>
        <a:xfrm>
          <a:off x="796208" y="955525"/>
          <a:ext cx="4712262" cy="75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69" tIns="80069" rIns="80069" bIns="800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0 (2021–2023): Machine Learning Exploration – Microsoft ML Studio, Production in Aug 2023. High infra cost ($2.5k/</a:t>
          </a:r>
          <a:r>
            <a:rPr lang="en-US" sz="1400" kern="1200" dirty="0" err="1"/>
            <a:t>mo</a:t>
          </a:r>
          <a:r>
            <a:rPr lang="en-US" sz="1400" kern="1200" dirty="0"/>
            <a:t>)</a:t>
          </a:r>
        </a:p>
      </dsp:txBody>
      <dsp:txXfrm>
        <a:off x="796208" y="955525"/>
        <a:ext cx="4712262" cy="756555"/>
      </dsp:txXfrm>
    </dsp:sp>
    <dsp:sp modelId="{E39C443D-B96C-4A8F-AC6B-939AE7AB84B2}">
      <dsp:nvSpPr>
        <dsp:cNvPr id="0" name=""/>
        <dsp:cNvSpPr/>
      </dsp:nvSpPr>
      <dsp:spPr>
        <a:xfrm>
          <a:off x="-26221" y="1901219"/>
          <a:ext cx="5560827" cy="71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9EB48-9379-4620-8E05-E1494BE951C5}">
      <dsp:nvSpPr>
        <dsp:cNvPr id="0" name=""/>
        <dsp:cNvSpPr/>
      </dsp:nvSpPr>
      <dsp:spPr>
        <a:xfrm>
          <a:off x="188976" y="2061283"/>
          <a:ext cx="392034" cy="3912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3DA00-3123-4D26-A0CE-227BC54293F7}">
      <dsp:nvSpPr>
        <dsp:cNvPr id="0" name=""/>
        <dsp:cNvSpPr/>
      </dsp:nvSpPr>
      <dsp:spPr>
        <a:xfrm>
          <a:off x="717631" y="1901219"/>
          <a:ext cx="4869416" cy="75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69" tIns="80069" rIns="80069" bIns="800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 (2023–2024): ChatGPT released in Nov 2022.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OC LLM Transition – Azure OpenAI, RAG, Production in Nov 2024</a:t>
          </a:r>
        </a:p>
      </dsp:txBody>
      <dsp:txXfrm>
        <a:off x="717631" y="1901219"/>
        <a:ext cx="4869416" cy="756555"/>
      </dsp:txXfrm>
    </dsp:sp>
    <dsp:sp modelId="{9BDA80C2-4CB2-4D6C-8061-7CDBA2FF8EFB}">
      <dsp:nvSpPr>
        <dsp:cNvPr id="0" name=""/>
        <dsp:cNvSpPr/>
      </dsp:nvSpPr>
      <dsp:spPr>
        <a:xfrm>
          <a:off x="-26221" y="2846913"/>
          <a:ext cx="5560827" cy="71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BB06A-9B44-4711-AE6A-559F9BE80C3E}">
      <dsp:nvSpPr>
        <dsp:cNvPr id="0" name=""/>
        <dsp:cNvSpPr/>
      </dsp:nvSpPr>
      <dsp:spPr>
        <a:xfrm>
          <a:off x="188976" y="3006977"/>
          <a:ext cx="392034" cy="3912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D9FEF-C30A-43B2-AD3A-55993170C41E}">
      <dsp:nvSpPr>
        <dsp:cNvPr id="0" name=""/>
        <dsp:cNvSpPr/>
      </dsp:nvSpPr>
      <dsp:spPr>
        <a:xfrm>
          <a:off x="796208" y="2846913"/>
          <a:ext cx="4712262" cy="75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69" tIns="80069" rIns="80069" bIns="800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II (2024–2025): Name Change AI: OCR + Rules Engine + Clerk Review Module (70% time savings)</a:t>
          </a:r>
        </a:p>
      </dsp:txBody>
      <dsp:txXfrm>
        <a:off x="796208" y="2846913"/>
        <a:ext cx="4712262" cy="756555"/>
      </dsp:txXfrm>
    </dsp:sp>
    <dsp:sp modelId="{47B5E9B0-0AA9-42D9-AF7F-AA96E8B38B85}">
      <dsp:nvSpPr>
        <dsp:cNvPr id="0" name=""/>
        <dsp:cNvSpPr/>
      </dsp:nvSpPr>
      <dsp:spPr>
        <a:xfrm>
          <a:off x="-26221" y="3792607"/>
          <a:ext cx="5560827" cy="71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06825-0EA2-405F-B7BF-5876E153F55A}">
      <dsp:nvSpPr>
        <dsp:cNvPr id="0" name=""/>
        <dsp:cNvSpPr/>
      </dsp:nvSpPr>
      <dsp:spPr>
        <a:xfrm>
          <a:off x="188976" y="3952672"/>
          <a:ext cx="392034" cy="3912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5E823-A32F-4F39-B309-721F7A20DCB7}">
      <dsp:nvSpPr>
        <dsp:cNvPr id="0" name=""/>
        <dsp:cNvSpPr/>
      </dsp:nvSpPr>
      <dsp:spPr>
        <a:xfrm>
          <a:off x="796208" y="3792607"/>
          <a:ext cx="4712262" cy="75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69" tIns="80069" rIns="80069" bIns="800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III (2025): Request for Dismissal – Signature Detection (LLM Vision)</a:t>
          </a:r>
        </a:p>
      </dsp:txBody>
      <dsp:txXfrm>
        <a:off x="796208" y="3792607"/>
        <a:ext cx="4712262" cy="756555"/>
      </dsp:txXfrm>
    </dsp:sp>
    <dsp:sp modelId="{BB4C4DA7-0448-4523-A0E3-9D13BB2C0141}">
      <dsp:nvSpPr>
        <dsp:cNvPr id="0" name=""/>
        <dsp:cNvSpPr/>
      </dsp:nvSpPr>
      <dsp:spPr>
        <a:xfrm>
          <a:off x="-26221" y="4738301"/>
          <a:ext cx="5560827" cy="711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7C1B9-E3D1-464C-8D5F-623E26496718}">
      <dsp:nvSpPr>
        <dsp:cNvPr id="0" name=""/>
        <dsp:cNvSpPr/>
      </dsp:nvSpPr>
      <dsp:spPr>
        <a:xfrm>
          <a:off x="188976" y="4898366"/>
          <a:ext cx="392034" cy="3912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A04C6-ADEB-49AC-BD97-0308ED7AC76A}">
      <dsp:nvSpPr>
        <dsp:cNvPr id="0" name=""/>
        <dsp:cNvSpPr/>
      </dsp:nvSpPr>
      <dsp:spPr>
        <a:xfrm>
          <a:off x="796208" y="4738301"/>
          <a:ext cx="4712262" cy="75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69" tIns="80069" rIns="80069" bIns="800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Future (2025+): Redaction + AI Rule Reasoning</a:t>
          </a:r>
        </a:p>
      </dsp:txBody>
      <dsp:txXfrm>
        <a:off x="796208" y="4738301"/>
        <a:ext cx="4712262" cy="756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72738-D189-4037-89A6-98C86D21E281}">
      <dsp:nvSpPr>
        <dsp:cNvPr id="0" name=""/>
        <dsp:cNvSpPr/>
      </dsp:nvSpPr>
      <dsp:spPr>
        <a:xfrm>
          <a:off x="1118728" y="431"/>
          <a:ext cx="2837340" cy="17024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1. </a:t>
          </a:r>
          <a:r>
            <a:rPr lang="en-US" sz="2400" kern="1200" dirty="0" err="1"/>
            <a:t>eCitations</a:t>
          </a:r>
          <a:r>
            <a:rPr lang="en-US" sz="2400" kern="1200"/>
            <a:t> Signature Verification – Detect missing officer signatures (10,000+/</a:t>
          </a:r>
          <a:r>
            <a:rPr lang="en-US" sz="2400" kern="1200" dirty="0" err="1"/>
            <a:t>mo</a:t>
          </a:r>
          <a:r>
            <a:rPr lang="en-US" sz="2400" kern="1200" dirty="0"/>
            <a:t>)</a:t>
          </a:r>
        </a:p>
      </dsp:txBody>
      <dsp:txXfrm>
        <a:off x="1118728" y="431"/>
        <a:ext cx="2837340" cy="1702404"/>
      </dsp:txXfrm>
    </dsp:sp>
    <dsp:sp modelId="{6C730DE4-BE7D-4340-80C2-12916D81D909}">
      <dsp:nvSpPr>
        <dsp:cNvPr id="0" name=""/>
        <dsp:cNvSpPr/>
      </dsp:nvSpPr>
      <dsp:spPr>
        <a:xfrm>
          <a:off x="4239802" y="431"/>
          <a:ext cx="2837340" cy="1702404"/>
        </a:xfrm>
        <a:prstGeom prst="rect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2. HR Redaction – Automatic redaction of sensitive data</a:t>
          </a:r>
        </a:p>
      </dsp:txBody>
      <dsp:txXfrm>
        <a:off x="4239802" y="431"/>
        <a:ext cx="2837340" cy="1702404"/>
      </dsp:txXfrm>
    </dsp:sp>
    <dsp:sp modelId="{3AA633B8-2A73-48F5-8B1B-3BEAA27CA283}">
      <dsp:nvSpPr>
        <dsp:cNvPr id="0" name=""/>
        <dsp:cNvSpPr/>
      </dsp:nvSpPr>
      <dsp:spPr>
        <a:xfrm>
          <a:off x="2679265" y="1986569"/>
          <a:ext cx="2837340" cy="1702404"/>
        </a:xfrm>
        <a:prstGeom prst="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3. LLM-Driven Rule Logic – AI processes rules + documents for direct outcomes</a:t>
          </a:r>
        </a:p>
      </dsp:txBody>
      <dsp:txXfrm>
        <a:off x="2679265" y="1986569"/>
        <a:ext cx="2837340" cy="17024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F03BA-20C6-4ED2-9CC4-8B49D706D967}">
      <dsp:nvSpPr>
        <dsp:cNvPr id="0" name=""/>
        <dsp:cNvSpPr/>
      </dsp:nvSpPr>
      <dsp:spPr>
        <a:xfrm>
          <a:off x="0" y="4300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46082-E0EE-442C-8E24-930374DD24BA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FF155-71AC-4CC6-8896-DFC19D7E9850}">
      <dsp:nvSpPr>
        <dsp:cNvPr id="0" name=""/>
        <dsp:cNvSpPr/>
      </dsp:nvSpPr>
      <dsp:spPr>
        <a:xfrm>
          <a:off x="1057996" y="4300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Simplified architecture (from 20+ services to modular AI stack)</a:t>
          </a:r>
        </a:p>
      </dsp:txBody>
      <dsp:txXfrm>
        <a:off x="1057996" y="4300"/>
        <a:ext cx="3639733" cy="916014"/>
      </dsp:txXfrm>
    </dsp:sp>
    <dsp:sp modelId="{8E561025-320F-40D4-8275-77D4720FC6DA}">
      <dsp:nvSpPr>
        <dsp:cNvPr id="0" name=""/>
        <dsp:cNvSpPr/>
      </dsp:nvSpPr>
      <dsp:spPr>
        <a:xfrm>
          <a:off x="0" y="1149318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E272E-722D-4ACD-A851-5F5EE6365E50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6995A-ED0C-4A61-8C2C-D7316BA306FB}">
      <dsp:nvSpPr>
        <dsp:cNvPr id="0" name=""/>
        <dsp:cNvSpPr/>
      </dsp:nvSpPr>
      <dsp:spPr>
        <a:xfrm>
          <a:off x="1057996" y="1149318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Reduced cost &amp; maintenance</a:t>
          </a:r>
        </a:p>
      </dsp:txBody>
      <dsp:txXfrm>
        <a:off x="1057996" y="1149318"/>
        <a:ext cx="3639733" cy="916014"/>
      </dsp:txXfrm>
    </dsp:sp>
    <dsp:sp modelId="{19E81A61-5EF1-4051-A07A-7F3B826CB961}">
      <dsp:nvSpPr>
        <dsp:cNvPr id="0" name=""/>
        <dsp:cNvSpPr/>
      </dsp:nvSpPr>
      <dsp:spPr>
        <a:xfrm>
          <a:off x="0" y="2294336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D230B-2FA9-4A1B-9AA9-ED937F34F95E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BCBBE-283C-4578-AC78-1AC5EEC22F62}">
      <dsp:nvSpPr>
        <dsp:cNvPr id="0" name=""/>
        <dsp:cNvSpPr/>
      </dsp:nvSpPr>
      <dsp:spPr>
        <a:xfrm>
          <a:off x="1057996" y="2294336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70%+ improvement in review efficiency</a:t>
          </a:r>
        </a:p>
      </dsp:txBody>
      <dsp:txXfrm>
        <a:off x="1057996" y="2294336"/>
        <a:ext cx="3639733" cy="916014"/>
      </dsp:txXfrm>
    </dsp:sp>
    <dsp:sp modelId="{F101FF12-7B4E-4003-88E9-001E72561A38}">
      <dsp:nvSpPr>
        <dsp:cNvPr id="0" name=""/>
        <dsp:cNvSpPr/>
      </dsp:nvSpPr>
      <dsp:spPr>
        <a:xfrm>
          <a:off x="0" y="3439354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085CE-611B-4F76-A351-31205548C270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39577-F65F-4EB8-937C-1825F679E306}">
      <dsp:nvSpPr>
        <dsp:cNvPr id="0" name=""/>
        <dsp:cNvSpPr/>
      </dsp:nvSpPr>
      <dsp:spPr>
        <a:xfrm>
          <a:off x="1057996" y="3439354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✅ Reusable modules (OCR, Signature Detection, Redaction)</a:t>
          </a:r>
        </a:p>
      </dsp:txBody>
      <dsp:txXfrm>
        <a:off x="1057996" y="3439354"/>
        <a:ext cx="3639733" cy="916014"/>
      </dsp:txXfrm>
    </dsp:sp>
    <dsp:sp modelId="{C6B5FC3B-18CC-4DC9-87A6-149802E67D5C}">
      <dsp:nvSpPr>
        <dsp:cNvPr id="0" name=""/>
        <dsp:cNvSpPr/>
      </dsp:nvSpPr>
      <dsp:spPr>
        <a:xfrm>
          <a:off x="0" y="4584372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2C0BD-F25C-4AC5-B31A-AC6AF2EEB689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2EFEA-B972-4A3E-B54A-0E8B8EFBE1FD}">
      <dsp:nvSpPr>
        <dsp:cNvPr id="0" name=""/>
        <dsp:cNvSpPr/>
      </dsp:nvSpPr>
      <dsp:spPr>
        <a:xfrm>
          <a:off x="1057996" y="4584372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✅ Scalable AI services foundation</a:t>
          </a:r>
        </a:p>
      </dsp:txBody>
      <dsp:txXfrm>
        <a:off x="1057996" y="4584372"/>
        <a:ext cx="3639733" cy="916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80ED8-99FE-4821-8F2A-F01D2B39A591}">
      <dsp:nvSpPr>
        <dsp:cNvPr id="0" name=""/>
        <dsp:cNvSpPr/>
      </dsp:nvSpPr>
      <dsp:spPr>
        <a:xfrm rot="5400000">
          <a:off x="355338" y="1197264"/>
          <a:ext cx="803733" cy="13373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1D97F-FE05-48B2-B002-486783A3B05A}">
      <dsp:nvSpPr>
        <dsp:cNvPr id="0" name=""/>
        <dsp:cNvSpPr/>
      </dsp:nvSpPr>
      <dsp:spPr>
        <a:xfrm>
          <a:off x="221175" y="1596857"/>
          <a:ext cx="1207407" cy="1058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AI Studio + API</a:t>
          </a:r>
        </a:p>
      </dsp:txBody>
      <dsp:txXfrm>
        <a:off x="221175" y="1596857"/>
        <a:ext cx="1207407" cy="1058363"/>
      </dsp:txXfrm>
    </dsp:sp>
    <dsp:sp modelId="{B54B711B-68AB-4E66-9374-A3136E61AF9E}">
      <dsp:nvSpPr>
        <dsp:cNvPr id="0" name=""/>
        <dsp:cNvSpPr/>
      </dsp:nvSpPr>
      <dsp:spPr>
        <a:xfrm>
          <a:off x="1200770" y="1098804"/>
          <a:ext cx="227812" cy="22781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A034E-FD7C-4BAF-B0A8-02BB2941266F}">
      <dsp:nvSpPr>
        <dsp:cNvPr id="0" name=""/>
        <dsp:cNvSpPr/>
      </dsp:nvSpPr>
      <dsp:spPr>
        <a:xfrm rot="5400000">
          <a:off x="1833441" y="831506"/>
          <a:ext cx="803733" cy="13373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2C45D-D3A1-4650-A7F0-C12334D304F3}">
      <dsp:nvSpPr>
        <dsp:cNvPr id="0" name=""/>
        <dsp:cNvSpPr/>
      </dsp:nvSpPr>
      <dsp:spPr>
        <a:xfrm>
          <a:off x="1699277" y="1231099"/>
          <a:ext cx="1207407" cy="1058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EVA</a:t>
          </a:r>
        </a:p>
      </dsp:txBody>
      <dsp:txXfrm>
        <a:off x="1699277" y="1231099"/>
        <a:ext cx="1207407" cy="1058363"/>
      </dsp:txXfrm>
    </dsp:sp>
    <dsp:sp modelId="{A0A5E766-8F7A-4BFC-B66D-0F412E3803F1}">
      <dsp:nvSpPr>
        <dsp:cNvPr id="0" name=""/>
        <dsp:cNvSpPr/>
      </dsp:nvSpPr>
      <dsp:spPr>
        <a:xfrm>
          <a:off x="2678872" y="733046"/>
          <a:ext cx="227812" cy="22781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839D2-A5D1-4E1B-AE4F-48599E60C0DD}">
      <dsp:nvSpPr>
        <dsp:cNvPr id="0" name=""/>
        <dsp:cNvSpPr/>
      </dsp:nvSpPr>
      <dsp:spPr>
        <a:xfrm rot="5400000">
          <a:off x="3311543" y="465748"/>
          <a:ext cx="803733" cy="13373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D1327-1B0A-4495-9E5A-8CEC15ABC1A8}">
      <dsp:nvSpPr>
        <dsp:cNvPr id="0" name=""/>
        <dsp:cNvSpPr/>
      </dsp:nvSpPr>
      <dsp:spPr>
        <a:xfrm>
          <a:off x="3177380" y="865341"/>
          <a:ext cx="1207407" cy="1058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EMI</a:t>
          </a:r>
        </a:p>
      </dsp:txBody>
      <dsp:txXfrm>
        <a:off x="3177380" y="865341"/>
        <a:ext cx="1207407" cy="1058363"/>
      </dsp:txXfrm>
    </dsp:sp>
    <dsp:sp modelId="{4AD07B30-746B-4C5D-8C81-976A94C317B3}">
      <dsp:nvSpPr>
        <dsp:cNvPr id="0" name=""/>
        <dsp:cNvSpPr/>
      </dsp:nvSpPr>
      <dsp:spPr>
        <a:xfrm>
          <a:off x="4156974" y="367288"/>
          <a:ext cx="227812" cy="22781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CD574-97B1-49D4-8595-41A81A3284F9}">
      <dsp:nvSpPr>
        <dsp:cNvPr id="0" name=""/>
        <dsp:cNvSpPr/>
      </dsp:nvSpPr>
      <dsp:spPr>
        <a:xfrm rot="5400000">
          <a:off x="4789645" y="99990"/>
          <a:ext cx="803733" cy="13373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3B299-3851-40D4-8B12-4C836325E3F5}">
      <dsp:nvSpPr>
        <dsp:cNvPr id="0" name=""/>
        <dsp:cNvSpPr/>
      </dsp:nvSpPr>
      <dsp:spPr>
        <a:xfrm>
          <a:off x="4655482" y="499583"/>
          <a:ext cx="1207407" cy="1058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Specialized Reviewer</a:t>
          </a:r>
        </a:p>
      </dsp:txBody>
      <dsp:txXfrm>
        <a:off x="4655482" y="499583"/>
        <a:ext cx="1207407" cy="1058363"/>
      </dsp:txXfrm>
    </dsp:sp>
    <dsp:sp modelId="{A8BEB941-7D71-4BDE-ADCE-DE34F3A81995}">
      <dsp:nvSpPr>
        <dsp:cNvPr id="0" name=""/>
        <dsp:cNvSpPr/>
      </dsp:nvSpPr>
      <dsp:spPr>
        <a:xfrm>
          <a:off x="5635076" y="1530"/>
          <a:ext cx="227812" cy="227812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2EB8B-B7A3-4A54-AAEE-10EAFCA66FAB}">
      <dsp:nvSpPr>
        <dsp:cNvPr id="0" name=""/>
        <dsp:cNvSpPr/>
      </dsp:nvSpPr>
      <dsp:spPr>
        <a:xfrm rot="5400000">
          <a:off x="6267747" y="-265766"/>
          <a:ext cx="803733" cy="13373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20D1B-9843-47B8-A62B-82971A34F5EC}">
      <dsp:nvSpPr>
        <dsp:cNvPr id="0" name=""/>
        <dsp:cNvSpPr/>
      </dsp:nvSpPr>
      <dsp:spPr>
        <a:xfrm>
          <a:off x="6133584" y="133825"/>
          <a:ext cx="1207407" cy="1058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Rule Engine Evaluator</a:t>
          </a:r>
          <a:r>
            <a:rPr lang="en-US" sz="1800" b="1" kern="1200" dirty="0">
              <a:latin typeface="Tw Cen MT" panose="020B0602020104020603"/>
            </a:rPr>
            <a:t> (flag)</a:t>
          </a:r>
          <a:endParaRPr lang="en-US" sz="1800" b="1" kern="1200" dirty="0"/>
        </a:p>
      </dsp:txBody>
      <dsp:txXfrm>
        <a:off x="6133584" y="133825"/>
        <a:ext cx="1207407" cy="10583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170DC-56E2-49D0-8212-405CABE82F86}">
      <dsp:nvSpPr>
        <dsp:cNvPr id="0" name=""/>
        <dsp:cNvSpPr/>
      </dsp:nvSpPr>
      <dsp:spPr>
        <a:xfrm>
          <a:off x="1659133" y="598"/>
          <a:ext cx="700544" cy="70054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Idea Submission</a:t>
          </a:r>
        </a:p>
      </dsp:txBody>
      <dsp:txXfrm>
        <a:off x="1761725" y="103190"/>
        <a:ext cx="495360" cy="495360"/>
      </dsp:txXfrm>
    </dsp:sp>
    <dsp:sp modelId="{A450F33B-086F-45E5-A9D5-C3D7B3A26976}">
      <dsp:nvSpPr>
        <dsp:cNvPr id="0" name=""/>
        <dsp:cNvSpPr/>
      </dsp:nvSpPr>
      <dsp:spPr>
        <a:xfrm rot="1800000">
          <a:off x="2367167" y="492914"/>
          <a:ext cx="186044" cy="236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370906" y="526248"/>
        <a:ext cx="130231" cy="141859"/>
      </dsp:txXfrm>
    </dsp:sp>
    <dsp:sp modelId="{8095FB67-65B4-46E0-B3BB-D3F77EF3D358}">
      <dsp:nvSpPr>
        <dsp:cNvPr id="0" name=""/>
        <dsp:cNvSpPr/>
      </dsp:nvSpPr>
      <dsp:spPr>
        <a:xfrm>
          <a:off x="2569820" y="526384"/>
          <a:ext cx="700544" cy="700544"/>
        </a:xfrm>
        <a:prstGeom prst="ellipse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Write up POC</a:t>
          </a:r>
        </a:p>
      </dsp:txBody>
      <dsp:txXfrm>
        <a:off x="2672412" y="628976"/>
        <a:ext cx="495360" cy="495360"/>
      </dsp:txXfrm>
    </dsp:sp>
    <dsp:sp modelId="{B8074074-D827-4C79-A417-6337F9777E4C}">
      <dsp:nvSpPr>
        <dsp:cNvPr id="0" name=""/>
        <dsp:cNvSpPr/>
      </dsp:nvSpPr>
      <dsp:spPr>
        <a:xfrm rot="5400000">
          <a:off x="2827071" y="1278960"/>
          <a:ext cx="186044" cy="236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854978" y="1298341"/>
        <a:ext cx="130231" cy="141859"/>
      </dsp:txXfrm>
    </dsp:sp>
    <dsp:sp modelId="{CD241BFD-3158-47F4-87E1-77C9C6E84288}">
      <dsp:nvSpPr>
        <dsp:cNvPr id="0" name=""/>
        <dsp:cNvSpPr/>
      </dsp:nvSpPr>
      <dsp:spPr>
        <a:xfrm>
          <a:off x="2569820" y="1577955"/>
          <a:ext cx="700544" cy="700544"/>
        </a:xfrm>
        <a:prstGeom prst="ellips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Evaluate POC in  Studio</a:t>
          </a:r>
        </a:p>
      </dsp:txBody>
      <dsp:txXfrm>
        <a:off x="2672412" y="1680547"/>
        <a:ext cx="495360" cy="495360"/>
      </dsp:txXfrm>
    </dsp:sp>
    <dsp:sp modelId="{D30D0B43-8894-434A-8FE0-9135BB9A6815}">
      <dsp:nvSpPr>
        <dsp:cNvPr id="0" name=""/>
        <dsp:cNvSpPr/>
      </dsp:nvSpPr>
      <dsp:spPr>
        <a:xfrm rot="9000000">
          <a:off x="2376287" y="2070271"/>
          <a:ext cx="186044" cy="236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2428361" y="2103605"/>
        <a:ext cx="130231" cy="141859"/>
      </dsp:txXfrm>
    </dsp:sp>
    <dsp:sp modelId="{5890A316-6EF3-42B2-9EFD-33119BA6BDBD}">
      <dsp:nvSpPr>
        <dsp:cNvPr id="0" name=""/>
        <dsp:cNvSpPr/>
      </dsp:nvSpPr>
      <dsp:spPr>
        <a:xfrm>
          <a:off x="1659133" y="2103741"/>
          <a:ext cx="700544" cy="700544"/>
        </a:xfrm>
        <a:prstGeom prst="ellips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Eval POC in Client App</a:t>
          </a:r>
        </a:p>
      </dsp:txBody>
      <dsp:txXfrm>
        <a:off x="1761725" y="2206333"/>
        <a:ext cx="495360" cy="495360"/>
      </dsp:txXfrm>
    </dsp:sp>
    <dsp:sp modelId="{5733C1E9-CA9F-48FE-B02C-B947AA9B8E9F}">
      <dsp:nvSpPr>
        <dsp:cNvPr id="0" name=""/>
        <dsp:cNvSpPr/>
      </dsp:nvSpPr>
      <dsp:spPr>
        <a:xfrm rot="12600000">
          <a:off x="1465599" y="2075536"/>
          <a:ext cx="186044" cy="236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1517673" y="2136776"/>
        <a:ext cx="130231" cy="141859"/>
      </dsp:txXfrm>
    </dsp:sp>
    <dsp:sp modelId="{60755F8E-794E-47D3-A402-3C9CCDCBA0C0}">
      <dsp:nvSpPr>
        <dsp:cNvPr id="0" name=""/>
        <dsp:cNvSpPr/>
      </dsp:nvSpPr>
      <dsp:spPr>
        <a:xfrm>
          <a:off x="748445" y="1577955"/>
          <a:ext cx="700544" cy="700544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Post Eval. Write Up</a:t>
          </a:r>
          <a:br>
            <a:rPr lang="en-US" sz="800" kern="1200"/>
          </a:br>
          <a:r>
            <a:rPr lang="en-US" sz="800" kern="1200"/>
            <a:t>(</a:t>
          </a:r>
          <a:r>
            <a:rPr lang="en-US" sz="800" kern="1200" err="1"/>
            <a:t>ROI,Cost</a:t>
          </a:r>
          <a:r>
            <a:rPr lang="en-US" sz="800" kern="1200"/>
            <a:t>)</a:t>
          </a:r>
        </a:p>
      </dsp:txBody>
      <dsp:txXfrm>
        <a:off x="851037" y="1680547"/>
        <a:ext cx="495360" cy="495360"/>
      </dsp:txXfrm>
    </dsp:sp>
    <dsp:sp modelId="{23A2B2A7-9056-4705-9FA8-597B9CC8CBC9}">
      <dsp:nvSpPr>
        <dsp:cNvPr id="0" name=""/>
        <dsp:cNvSpPr/>
      </dsp:nvSpPr>
      <dsp:spPr>
        <a:xfrm rot="16200000">
          <a:off x="1005695" y="1289490"/>
          <a:ext cx="186044" cy="236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33602" y="1364684"/>
        <a:ext cx="130231" cy="141859"/>
      </dsp:txXfrm>
    </dsp:sp>
    <dsp:sp modelId="{35CA680B-3C84-4372-8A4A-9C6CCCBE60D8}">
      <dsp:nvSpPr>
        <dsp:cNvPr id="0" name=""/>
        <dsp:cNvSpPr/>
      </dsp:nvSpPr>
      <dsp:spPr>
        <a:xfrm>
          <a:off x="748445" y="526384"/>
          <a:ext cx="700544" cy="700544"/>
        </a:xfrm>
        <a:prstGeom prst="ellipse">
          <a:avLst/>
        </a:prstGeom>
        <a:solidFill>
          <a:schemeClr val="tx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Project Kickoff</a:t>
          </a:r>
        </a:p>
      </dsp:txBody>
      <dsp:txXfrm>
        <a:off x="851037" y="628976"/>
        <a:ext cx="495360" cy="495360"/>
      </dsp:txXfrm>
    </dsp:sp>
    <dsp:sp modelId="{738F870B-D891-4DEB-BEB4-D6501B27E5D0}">
      <dsp:nvSpPr>
        <dsp:cNvPr id="0" name=""/>
        <dsp:cNvSpPr/>
      </dsp:nvSpPr>
      <dsp:spPr>
        <a:xfrm rot="19800000">
          <a:off x="1456479" y="498179"/>
          <a:ext cx="186044" cy="236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460218" y="559419"/>
        <a:ext cx="130231" cy="1418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CA6AE-5B01-42A9-8A03-1AB414CDC8FB}">
      <dsp:nvSpPr>
        <dsp:cNvPr id="0" name=""/>
        <dsp:cNvSpPr/>
      </dsp:nvSpPr>
      <dsp:spPr>
        <a:xfrm>
          <a:off x="382458" y="1680489"/>
          <a:ext cx="250774" cy="238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87" y="0"/>
              </a:lnTo>
              <a:lnTo>
                <a:pt x="125387" y="238924"/>
              </a:lnTo>
              <a:lnTo>
                <a:pt x="250774" y="23892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186" y="1791291"/>
        <a:ext cx="17318" cy="17318"/>
      </dsp:txXfrm>
    </dsp:sp>
    <dsp:sp modelId="{17422DE6-BB07-45AC-B486-54345978EEA2}">
      <dsp:nvSpPr>
        <dsp:cNvPr id="0" name=""/>
        <dsp:cNvSpPr/>
      </dsp:nvSpPr>
      <dsp:spPr>
        <a:xfrm>
          <a:off x="4896402" y="1873693"/>
          <a:ext cx="2507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77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5520" y="1913143"/>
        <a:ext cx="12538" cy="12538"/>
      </dsp:txXfrm>
    </dsp:sp>
    <dsp:sp modelId="{4AA58088-E77F-4A82-ABEA-512F0BC84FB4}">
      <dsp:nvSpPr>
        <dsp:cNvPr id="0" name=""/>
        <dsp:cNvSpPr/>
      </dsp:nvSpPr>
      <dsp:spPr>
        <a:xfrm>
          <a:off x="3391754" y="1873693"/>
          <a:ext cx="2507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77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0872" y="1913143"/>
        <a:ext cx="12538" cy="12538"/>
      </dsp:txXfrm>
    </dsp:sp>
    <dsp:sp modelId="{6D3565FA-F51D-4E76-BB20-0DF9E700797E}">
      <dsp:nvSpPr>
        <dsp:cNvPr id="0" name=""/>
        <dsp:cNvSpPr/>
      </dsp:nvSpPr>
      <dsp:spPr>
        <a:xfrm>
          <a:off x="1887106" y="1441564"/>
          <a:ext cx="250774" cy="477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387" y="0"/>
              </a:lnTo>
              <a:lnTo>
                <a:pt x="125387" y="477848"/>
              </a:lnTo>
              <a:lnTo>
                <a:pt x="250774" y="47784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9002" y="1666997"/>
        <a:ext cx="26982" cy="26982"/>
      </dsp:txXfrm>
    </dsp:sp>
    <dsp:sp modelId="{0C5F9C45-6A21-485F-A18B-7D2F99B90C0F}">
      <dsp:nvSpPr>
        <dsp:cNvPr id="0" name=""/>
        <dsp:cNvSpPr/>
      </dsp:nvSpPr>
      <dsp:spPr>
        <a:xfrm>
          <a:off x="1887106" y="1395844"/>
          <a:ext cx="2507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77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06224" y="1435295"/>
        <a:ext cx="12538" cy="12538"/>
      </dsp:txXfrm>
    </dsp:sp>
    <dsp:sp modelId="{0253A1D5-6A57-4AB9-BBA5-80CA4CEB3572}">
      <dsp:nvSpPr>
        <dsp:cNvPr id="0" name=""/>
        <dsp:cNvSpPr/>
      </dsp:nvSpPr>
      <dsp:spPr>
        <a:xfrm>
          <a:off x="6401050" y="917996"/>
          <a:ext cx="2507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77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20167" y="957447"/>
        <a:ext cx="12538" cy="12538"/>
      </dsp:txXfrm>
    </dsp:sp>
    <dsp:sp modelId="{85CCB92D-7B98-4E3B-A4CA-9AA39EA16D15}">
      <dsp:nvSpPr>
        <dsp:cNvPr id="0" name=""/>
        <dsp:cNvSpPr/>
      </dsp:nvSpPr>
      <dsp:spPr>
        <a:xfrm>
          <a:off x="4896402" y="917996"/>
          <a:ext cx="2507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77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5520" y="957447"/>
        <a:ext cx="12538" cy="12538"/>
      </dsp:txXfrm>
    </dsp:sp>
    <dsp:sp modelId="{E741E750-B2CF-4EE6-B1A9-50C4D7461444}">
      <dsp:nvSpPr>
        <dsp:cNvPr id="0" name=""/>
        <dsp:cNvSpPr/>
      </dsp:nvSpPr>
      <dsp:spPr>
        <a:xfrm>
          <a:off x="3391754" y="917996"/>
          <a:ext cx="2507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077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0872" y="957447"/>
        <a:ext cx="12538" cy="12538"/>
      </dsp:txXfrm>
    </dsp:sp>
    <dsp:sp modelId="{95B695CF-A082-4826-AEC8-E9ABB0670047}">
      <dsp:nvSpPr>
        <dsp:cNvPr id="0" name=""/>
        <dsp:cNvSpPr/>
      </dsp:nvSpPr>
      <dsp:spPr>
        <a:xfrm>
          <a:off x="1887106" y="963716"/>
          <a:ext cx="250774" cy="477848"/>
        </a:xfrm>
        <a:custGeom>
          <a:avLst/>
          <a:gdLst/>
          <a:ahLst/>
          <a:cxnLst/>
          <a:rect l="0" t="0" r="0" b="0"/>
          <a:pathLst>
            <a:path>
              <a:moveTo>
                <a:pt x="0" y="477848"/>
              </a:moveTo>
              <a:lnTo>
                <a:pt x="125387" y="477848"/>
              </a:lnTo>
              <a:lnTo>
                <a:pt x="125387" y="0"/>
              </a:lnTo>
              <a:lnTo>
                <a:pt x="250774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9002" y="1189149"/>
        <a:ext cx="26982" cy="26982"/>
      </dsp:txXfrm>
    </dsp:sp>
    <dsp:sp modelId="{082D26EC-D9D0-4A14-8BF2-78940518FC76}">
      <dsp:nvSpPr>
        <dsp:cNvPr id="0" name=""/>
        <dsp:cNvSpPr/>
      </dsp:nvSpPr>
      <dsp:spPr>
        <a:xfrm>
          <a:off x="382458" y="1441564"/>
          <a:ext cx="250774" cy="238924"/>
        </a:xfrm>
        <a:custGeom>
          <a:avLst/>
          <a:gdLst/>
          <a:ahLst/>
          <a:cxnLst/>
          <a:rect l="0" t="0" r="0" b="0"/>
          <a:pathLst>
            <a:path>
              <a:moveTo>
                <a:pt x="0" y="238924"/>
              </a:moveTo>
              <a:lnTo>
                <a:pt x="125387" y="238924"/>
              </a:lnTo>
              <a:lnTo>
                <a:pt x="125387" y="0"/>
              </a:lnTo>
              <a:lnTo>
                <a:pt x="2507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186" y="1552367"/>
        <a:ext cx="17318" cy="17318"/>
      </dsp:txXfrm>
    </dsp:sp>
    <dsp:sp modelId="{03832D0D-17C6-424E-8C5A-B58B7E9BB3EC}">
      <dsp:nvSpPr>
        <dsp:cNvPr id="0" name=""/>
        <dsp:cNvSpPr/>
      </dsp:nvSpPr>
      <dsp:spPr>
        <a:xfrm rot="16200000">
          <a:off x="-814676" y="1489349"/>
          <a:ext cx="2011991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Q&amp;A</a:t>
          </a:r>
        </a:p>
      </dsp:txBody>
      <dsp:txXfrm>
        <a:off x="-814676" y="1489349"/>
        <a:ext cx="2011991" cy="382278"/>
      </dsp:txXfrm>
    </dsp:sp>
    <dsp:sp modelId="{4591159C-C4E6-4C06-8A43-137748117034}">
      <dsp:nvSpPr>
        <dsp:cNvPr id="0" name=""/>
        <dsp:cNvSpPr/>
      </dsp:nvSpPr>
      <dsp:spPr>
        <a:xfrm>
          <a:off x="633233" y="1250425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Ask Question</a:t>
          </a:r>
        </a:p>
      </dsp:txBody>
      <dsp:txXfrm>
        <a:off x="633233" y="1250425"/>
        <a:ext cx="1253873" cy="382278"/>
      </dsp:txXfrm>
    </dsp:sp>
    <dsp:sp modelId="{1633CCAF-C648-49A9-BC1B-51EAC0610FE9}">
      <dsp:nvSpPr>
        <dsp:cNvPr id="0" name=""/>
        <dsp:cNvSpPr/>
      </dsp:nvSpPr>
      <dsp:spPr>
        <a:xfrm>
          <a:off x="2137881" y="772577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Get Relevant Context</a:t>
          </a:r>
        </a:p>
      </dsp:txBody>
      <dsp:txXfrm>
        <a:off x="2137881" y="772577"/>
        <a:ext cx="1253873" cy="382278"/>
      </dsp:txXfrm>
    </dsp:sp>
    <dsp:sp modelId="{8C99F528-0F9C-48E6-A4A7-5728DD294686}">
      <dsp:nvSpPr>
        <dsp:cNvPr id="0" name=""/>
        <dsp:cNvSpPr/>
      </dsp:nvSpPr>
      <dsp:spPr>
        <a:xfrm>
          <a:off x="3642528" y="772577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Embed Query</a:t>
          </a:r>
        </a:p>
      </dsp:txBody>
      <dsp:txXfrm>
        <a:off x="3642528" y="772577"/>
        <a:ext cx="1253873" cy="382278"/>
      </dsp:txXfrm>
    </dsp:sp>
    <dsp:sp modelId="{1F089696-0A76-418E-B19E-CE9C2A063EF0}">
      <dsp:nvSpPr>
        <dsp:cNvPr id="0" name=""/>
        <dsp:cNvSpPr/>
      </dsp:nvSpPr>
      <dsp:spPr>
        <a:xfrm>
          <a:off x="5147176" y="772577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Retrieve Similar Vectors</a:t>
          </a:r>
        </a:p>
      </dsp:txBody>
      <dsp:txXfrm>
        <a:off x="5147176" y="772577"/>
        <a:ext cx="1253873" cy="382278"/>
      </dsp:txXfrm>
    </dsp:sp>
    <dsp:sp modelId="{028299AD-3892-441C-96D1-7AF57EB8ECC6}">
      <dsp:nvSpPr>
        <dsp:cNvPr id="0" name=""/>
        <dsp:cNvSpPr/>
      </dsp:nvSpPr>
      <dsp:spPr>
        <a:xfrm>
          <a:off x="6651824" y="772577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Vector DB</a:t>
          </a:r>
        </a:p>
      </dsp:txBody>
      <dsp:txXfrm>
        <a:off x="6651824" y="772577"/>
        <a:ext cx="1253873" cy="382278"/>
      </dsp:txXfrm>
    </dsp:sp>
    <dsp:sp modelId="{559B88EE-DE85-4710-8604-7D21C77D1F95}">
      <dsp:nvSpPr>
        <dsp:cNvPr id="0" name=""/>
        <dsp:cNvSpPr/>
      </dsp:nvSpPr>
      <dsp:spPr>
        <a:xfrm>
          <a:off x="2137881" y="1250425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Construct Prompt with Context</a:t>
          </a:r>
        </a:p>
      </dsp:txBody>
      <dsp:txXfrm>
        <a:off x="2137881" y="1250425"/>
        <a:ext cx="1253873" cy="382278"/>
      </dsp:txXfrm>
    </dsp:sp>
    <dsp:sp modelId="{814AFF09-29E5-486C-8EAA-619A01BB1CEC}">
      <dsp:nvSpPr>
        <dsp:cNvPr id="0" name=""/>
        <dsp:cNvSpPr/>
      </dsp:nvSpPr>
      <dsp:spPr>
        <a:xfrm>
          <a:off x="2137881" y="1728273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Generate Response</a:t>
          </a:r>
        </a:p>
      </dsp:txBody>
      <dsp:txXfrm>
        <a:off x="2137881" y="1728273"/>
        <a:ext cx="1253873" cy="382278"/>
      </dsp:txXfrm>
    </dsp:sp>
    <dsp:sp modelId="{BAF42678-EFBC-4F61-8BA9-738540D8B6A9}">
      <dsp:nvSpPr>
        <dsp:cNvPr id="0" name=""/>
        <dsp:cNvSpPr/>
      </dsp:nvSpPr>
      <dsp:spPr>
        <a:xfrm>
          <a:off x="3642528" y="1728273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Send Prompt with Context </a:t>
          </a:r>
        </a:p>
      </dsp:txBody>
      <dsp:txXfrm>
        <a:off x="3642528" y="1728273"/>
        <a:ext cx="1253873" cy="382278"/>
      </dsp:txXfrm>
    </dsp:sp>
    <dsp:sp modelId="{5184026D-71B0-4B4E-8E6F-84AE7C600A71}">
      <dsp:nvSpPr>
        <dsp:cNvPr id="0" name=""/>
        <dsp:cNvSpPr/>
      </dsp:nvSpPr>
      <dsp:spPr>
        <a:xfrm>
          <a:off x="5147176" y="1728273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Open AI</a:t>
          </a:r>
        </a:p>
      </dsp:txBody>
      <dsp:txXfrm>
        <a:off x="5147176" y="1728273"/>
        <a:ext cx="1253873" cy="382278"/>
      </dsp:txXfrm>
    </dsp:sp>
    <dsp:sp modelId="{5CFD5725-D248-47A1-8171-85856D4A7C74}">
      <dsp:nvSpPr>
        <dsp:cNvPr id="0" name=""/>
        <dsp:cNvSpPr/>
      </dsp:nvSpPr>
      <dsp:spPr>
        <a:xfrm>
          <a:off x="633233" y="1728273"/>
          <a:ext cx="1253873" cy="3822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Return Results</a:t>
          </a:r>
        </a:p>
      </dsp:txBody>
      <dsp:txXfrm>
        <a:off x="633233" y="1728273"/>
        <a:ext cx="1253873" cy="3822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CA6AE-5B01-42A9-8A03-1AB414CDC8FB}">
      <dsp:nvSpPr>
        <dsp:cNvPr id="0" name=""/>
        <dsp:cNvSpPr/>
      </dsp:nvSpPr>
      <dsp:spPr>
        <a:xfrm>
          <a:off x="472768" y="1693688"/>
          <a:ext cx="309684" cy="737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842" y="0"/>
              </a:lnTo>
              <a:lnTo>
                <a:pt x="154842" y="737624"/>
              </a:lnTo>
              <a:lnTo>
                <a:pt x="309684" y="73762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7610" y="2042500"/>
        <a:ext cx="39999" cy="39999"/>
      </dsp:txXfrm>
    </dsp:sp>
    <dsp:sp modelId="{17422DE6-BB07-45AC-B486-54345978EEA2}">
      <dsp:nvSpPr>
        <dsp:cNvPr id="0" name=""/>
        <dsp:cNvSpPr/>
      </dsp:nvSpPr>
      <dsp:spPr>
        <a:xfrm>
          <a:off x="6047083" y="1795493"/>
          <a:ext cx="309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68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94183" y="1833471"/>
        <a:ext cx="15484" cy="15484"/>
      </dsp:txXfrm>
    </dsp:sp>
    <dsp:sp modelId="{4AA58088-E77F-4A82-ABEA-512F0BC84FB4}">
      <dsp:nvSpPr>
        <dsp:cNvPr id="0" name=""/>
        <dsp:cNvSpPr/>
      </dsp:nvSpPr>
      <dsp:spPr>
        <a:xfrm>
          <a:off x="4188978" y="1795493"/>
          <a:ext cx="309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68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6078" y="1833471"/>
        <a:ext cx="15484" cy="15484"/>
      </dsp:txXfrm>
    </dsp:sp>
    <dsp:sp modelId="{6D3565FA-F51D-4E76-BB20-0DF9E700797E}">
      <dsp:nvSpPr>
        <dsp:cNvPr id="0" name=""/>
        <dsp:cNvSpPr/>
      </dsp:nvSpPr>
      <dsp:spPr>
        <a:xfrm>
          <a:off x="2330873" y="1795493"/>
          <a:ext cx="309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68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7973" y="1833471"/>
        <a:ext cx="15484" cy="15484"/>
      </dsp:txXfrm>
    </dsp:sp>
    <dsp:sp modelId="{0C5F9C45-6A21-485F-A18B-7D2F99B90C0F}">
      <dsp:nvSpPr>
        <dsp:cNvPr id="0" name=""/>
        <dsp:cNvSpPr/>
      </dsp:nvSpPr>
      <dsp:spPr>
        <a:xfrm>
          <a:off x="472768" y="1693688"/>
          <a:ext cx="309684" cy="147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842" y="0"/>
              </a:lnTo>
              <a:lnTo>
                <a:pt x="154842" y="147524"/>
              </a:lnTo>
              <a:lnTo>
                <a:pt x="309684" y="14752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9034" y="1758875"/>
        <a:ext cx="17151" cy="17151"/>
      </dsp:txXfrm>
    </dsp:sp>
    <dsp:sp modelId="{F058F643-7F75-4B5F-900E-C0AE05B09B67}">
      <dsp:nvSpPr>
        <dsp:cNvPr id="0" name=""/>
        <dsp:cNvSpPr/>
      </dsp:nvSpPr>
      <dsp:spPr>
        <a:xfrm>
          <a:off x="4188978" y="956064"/>
          <a:ext cx="309684" cy="295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4842" y="0"/>
              </a:lnTo>
              <a:lnTo>
                <a:pt x="154842" y="295049"/>
              </a:lnTo>
              <a:lnTo>
                <a:pt x="309684" y="29504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3127" y="1092895"/>
        <a:ext cx="21386" cy="21386"/>
      </dsp:txXfrm>
    </dsp:sp>
    <dsp:sp modelId="{85CCB92D-7B98-4E3B-A4CA-9AA39EA16D15}">
      <dsp:nvSpPr>
        <dsp:cNvPr id="0" name=""/>
        <dsp:cNvSpPr/>
      </dsp:nvSpPr>
      <dsp:spPr>
        <a:xfrm>
          <a:off x="6047083" y="615294"/>
          <a:ext cx="309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68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94183" y="653272"/>
        <a:ext cx="15484" cy="15484"/>
      </dsp:txXfrm>
    </dsp:sp>
    <dsp:sp modelId="{E741E750-B2CF-4EE6-B1A9-50C4D7461444}">
      <dsp:nvSpPr>
        <dsp:cNvPr id="0" name=""/>
        <dsp:cNvSpPr/>
      </dsp:nvSpPr>
      <dsp:spPr>
        <a:xfrm>
          <a:off x="4188978" y="661014"/>
          <a:ext cx="309684" cy="295049"/>
        </a:xfrm>
        <a:custGeom>
          <a:avLst/>
          <a:gdLst/>
          <a:ahLst/>
          <a:cxnLst/>
          <a:rect l="0" t="0" r="0" b="0"/>
          <a:pathLst>
            <a:path>
              <a:moveTo>
                <a:pt x="0" y="295049"/>
              </a:moveTo>
              <a:lnTo>
                <a:pt x="154842" y="295049"/>
              </a:lnTo>
              <a:lnTo>
                <a:pt x="154842" y="0"/>
              </a:lnTo>
              <a:lnTo>
                <a:pt x="309684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33127" y="797846"/>
        <a:ext cx="21386" cy="21386"/>
      </dsp:txXfrm>
    </dsp:sp>
    <dsp:sp modelId="{95B695CF-A082-4826-AEC8-E9ABB0670047}">
      <dsp:nvSpPr>
        <dsp:cNvPr id="0" name=""/>
        <dsp:cNvSpPr/>
      </dsp:nvSpPr>
      <dsp:spPr>
        <a:xfrm>
          <a:off x="2330873" y="910344"/>
          <a:ext cx="3096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9684" y="4572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7973" y="948322"/>
        <a:ext cx="15484" cy="15484"/>
      </dsp:txXfrm>
    </dsp:sp>
    <dsp:sp modelId="{082D26EC-D9D0-4A14-8BF2-78940518FC76}">
      <dsp:nvSpPr>
        <dsp:cNvPr id="0" name=""/>
        <dsp:cNvSpPr/>
      </dsp:nvSpPr>
      <dsp:spPr>
        <a:xfrm>
          <a:off x="472768" y="956064"/>
          <a:ext cx="309684" cy="737624"/>
        </a:xfrm>
        <a:custGeom>
          <a:avLst/>
          <a:gdLst/>
          <a:ahLst/>
          <a:cxnLst/>
          <a:rect l="0" t="0" r="0" b="0"/>
          <a:pathLst>
            <a:path>
              <a:moveTo>
                <a:pt x="0" y="737624"/>
              </a:moveTo>
              <a:lnTo>
                <a:pt x="154842" y="737624"/>
              </a:lnTo>
              <a:lnTo>
                <a:pt x="154842" y="0"/>
              </a:lnTo>
              <a:lnTo>
                <a:pt x="30968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7610" y="1304876"/>
        <a:ext cx="39999" cy="39999"/>
      </dsp:txXfrm>
    </dsp:sp>
    <dsp:sp modelId="{03832D0D-17C6-424E-8C5A-B58B7E9BB3EC}">
      <dsp:nvSpPr>
        <dsp:cNvPr id="0" name=""/>
        <dsp:cNvSpPr/>
      </dsp:nvSpPr>
      <dsp:spPr>
        <a:xfrm rot="16200000">
          <a:off x="-1005585" y="1457648"/>
          <a:ext cx="2484629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Q&amp;A</a:t>
          </a:r>
        </a:p>
      </dsp:txBody>
      <dsp:txXfrm>
        <a:off x="-1005585" y="1457648"/>
        <a:ext cx="2484629" cy="472079"/>
      </dsp:txXfrm>
    </dsp:sp>
    <dsp:sp modelId="{4591159C-C4E6-4C06-8A43-137748117034}">
      <dsp:nvSpPr>
        <dsp:cNvPr id="0" name=""/>
        <dsp:cNvSpPr/>
      </dsp:nvSpPr>
      <dsp:spPr>
        <a:xfrm>
          <a:off x="782452" y="720024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Ask Question</a:t>
          </a:r>
        </a:p>
      </dsp:txBody>
      <dsp:txXfrm>
        <a:off x="782452" y="720024"/>
        <a:ext cx="1548420" cy="472079"/>
      </dsp:txXfrm>
    </dsp:sp>
    <dsp:sp modelId="{1633CCAF-C648-49A9-BC1B-51EAC0610FE9}">
      <dsp:nvSpPr>
        <dsp:cNvPr id="0" name=""/>
        <dsp:cNvSpPr/>
      </dsp:nvSpPr>
      <dsp:spPr>
        <a:xfrm>
          <a:off x="2640557" y="720024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Relevant Context</a:t>
          </a:r>
        </a:p>
      </dsp:txBody>
      <dsp:txXfrm>
        <a:off x="2640557" y="720024"/>
        <a:ext cx="1548420" cy="472079"/>
      </dsp:txXfrm>
    </dsp:sp>
    <dsp:sp modelId="{8C99F528-0F9C-48E6-A4A7-5728DD294686}">
      <dsp:nvSpPr>
        <dsp:cNvPr id="0" name=""/>
        <dsp:cNvSpPr/>
      </dsp:nvSpPr>
      <dsp:spPr>
        <a:xfrm>
          <a:off x="4498662" y="424974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w Cen MT" panose="020B0602020104020603"/>
            </a:rPr>
            <a:t>MCP Server (AAD)</a:t>
          </a:r>
          <a:endParaRPr lang="en-US" sz="1800" kern="1200" dirty="0"/>
        </a:p>
      </dsp:txBody>
      <dsp:txXfrm>
        <a:off x="4498662" y="424974"/>
        <a:ext cx="1548420" cy="472079"/>
      </dsp:txXfrm>
    </dsp:sp>
    <dsp:sp modelId="{1F089696-0A76-418E-B19E-CE9C2A063EF0}">
      <dsp:nvSpPr>
        <dsp:cNvPr id="0" name=""/>
        <dsp:cNvSpPr/>
      </dsp:nvSpPr>
      <dsp:spPr>
        <a:xfrm>
          <a:off x="6356768" y="424974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</a:t>
          </a:r>
          <a:r>
            <a:rPr lang="en-US" sz="1800" kern="1200" dirty="0">
              <a:latin typeface="Tw Cen MT" panose="020B0602020104020603"/>
            </a:rPr>
            <a:t>User Profile</a:t>
          </a:r>
          <a:endParaRPr lang="en-US" sz="1800" kern="1200" dirty="0"/>
        </a:p>
      </dsp:txBody>
      <dsp:txXfrm>
        <a:off x="6356768" y="424974"/>
        <a:ext cx="1548420" cy="472079"/>
      </dsp:txXfrm>
    </dsp:sp>
    <dsp:sp modelId="{7BD120B2-8737-422B-9B3A-2F74D50DAB12}">
      <dsp:nvSpPr>
        <dsp:cNvPr id="0" name=""/>
        <dsp:cNvSpPr/>
      </dsp:nvSpPr>
      <dsp:spPr>
        <a:xfrm>
          <a:off x="4498662" y="1015074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w Cen MT" panose="020B0602020104020603"/>
            </a:rPr>
            <a:t>Document RAG</a:t>
          </a:r>
        </a:p>
      </dsp:txBody>
      <dsp:txXfrm>
        <a:off x="4498662" y="1015074"/>
        <a:ext cx="1548420" cy="472079"/>
      </dsp:txXfrm>
    </dsp:sp>
    <dsp:sp modelId="{559B88EE-DE85-4710-8604-7D21C77D1F95}">
      <dsp:nvSpPr>
        <dsp:cNvPr id="0" name=""/>
        <dsp:cNvSpPr/>
      </dsp:nvSpPr>
      <dsp:spPr>
        <a:xfrm>
          <a:off x="782452" y="1605173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Construct Prompt with Context</a:t>
          </a:r>
        </a:p>
      </dsp:txBody>
      <dsp:txXfrm>
        <a:off x="782452" y="1605173"/>
        <a:ext cx="1548420" cy="472079"/>
      </dsp:txXfrm>
    </dsp:sp>
    <dsp:sp modelId="{814AFF09-29E5-486C-8EAA-619A01BB1CEC}">
      <dsp:nvSpPr>
        <dsp:cNvPr id="0" name=""/>
        <dsp:cNvSpPr/>
      </dsp:nvSpPr>
      <dsp:spPr>
        <a:xfrm>
          <a:off x="2640557" y="1605173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Generate Response</a:t>
          </a:r>
        </a:p>
      </dsp:txBody>
      <dsp:txXfrm>
        <a:off x="2640557" y="1605173"/>
        <a:ext cx="1548420" cy="472079"/>
      </dsp:txXfrm>
    </dsp:sp>
    <dsp:sp modelId="{BAF42678-EFBC-4F61-8BA9-738540D8B6A9}">
      <dsp:nvSpPr>
        <dsp:cNvPr id="0" name=""/>
        <dsp:cNvSpPr/>
      </dsp:nvSpPr>
      <dsp:spPr>
        <a:xfrm>
          <a:off x="4498662" y="1605173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Prompt with Context </a:t>
          </a:r>
        </a:p>
      </dsp:txBody>
      <dsp:txXfrm>
        <a:off x="4498662" y="1605173"/>
        <a:ext cx="1548420" cy="472079"/>
      </dsp:txXfrm>
    </dsp:sp>
    <dsp:sp modelId="{5184026D-71B0-4B4E-8E6F-84AE7C600A71}">
      <dsp:nvSpPr>
        <dsp:cNvPr id="0" name=""/>
        <dsp:cNvSpPr/>
      </dsp:nvSpPr>
      <dsp:spPr>
        <a:xfrm>
          <a:off x="6356768" y="1605173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Open AI</a:t>
          </a:r>
        </a:p>
      </dsp:txBody>
      <dsp:txXfrm>
        <a:off x="6356768" y="1605173"/>
        <a:ext cx="1548420" cy="472079"/>
      </dsp:txXfrm>
    </dsp:sp>
    <dsp:sp modelId="{5CFD5725-D248-47A1-8171-85856D4A7C74}">
      <dsp:nvSpPr>
        <dsp:cNvPr id="0" name=""/>
        <dsp:cNvSpPr/>
      </dsp:nvSpPr>
      <dsp:spPr>
        <a:xfrm>
          <a:off x="782452" y="2195273"/>
          <a:ext cx="1548420" cy="4720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Return Results</a:t>
          </a:r>
        </a:p>
      </dsp:txBody>
      <dsp:txXfrm>
        <a:off x="782452" y="2195273"/>
        <a:ext cx="1548420" cy="472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2A933-3954-435B-BC9C-A39DB652EDA8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51C3F-5977-4063-AA82-8D0711EB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3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Probate Investigation Reports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Conservatorship</a:t>
            </a:r>
          </a:p>
          <a:p>
            <a:pPr marL="171450" indent="-171450">
              <a:buFontTx/>
              <a:buChar char="-"/>
            </a:pPr>
            <a:r>
              <a:rPr lang="en-US" dirty="0"/>
              <a:t>Guardianship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A657-9012-4AC7-AFAF-7C7F81C0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8B56B-150B-D37A-D606-D23395673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C72A5-400F-804B-7DB9-B05D292CC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DF852-C7B2-7EAC-B5A4-CDA5A5AE6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99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0002B-9C10-8445-2D82-21DE5257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B327C-6DA2-53F6-CC3B-BD2E14DBB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D96C9-423B-455C-73E2-653848CD1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show </a:t>
            </a:r>
            <a:r>
              <a:rPr lang="en-US" dirty="0" err="1"/>
              <a:t>eva</a:t>
            </a:r>
            <a:r>
              <a:rPr lang="en-US" dirty="0"/>
              <a:t> and why naïve rag doesn’t work here. You need to iterate over entire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91002-154D-C3EB-4711-4A05E2FDE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ED34-A8D5-B192-00B3-035D4AEF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5C74C-1298-1C43-40E9-FBDBA19C7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5534F-BCE1-897A-C6EA-852100F64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show </a:t>
            </a:r>
            <a:r>
              <a:rPr lang="en-US" dirty="0" err="1"/>
              <a:t>eva</a:t>
            </a:r>
            <a:r>
              <a:rPr lang="en-US" dirty="0"/>
              <a:t> and why naïve rag doesn’t work here. You need to iterate over entire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89D48-BE3C-3571-9EEF-54A6CAC6C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123E2-ADBC-FAB1-DD64-33BC727E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1EBA2-51CA-29C2-97F1-70A4BF563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18C81-3BB1-2A3F-8186-CCE509183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show </a:t>
            </a:r>
            <a:r>
              <a:rPr lang="en-US" dirty="0" err="1"/>
              <a:t>eva</a:t>
            </a:r>
            <a:r>
              <a:rPr lang="en-US" dirty="0"/>
              <a:t> and why naïve rag doesn’t work here. You need to iterate over entire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8C33-A3B3-DC3E-3B2A-D9C1E9C26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3EE3-E4D3-D43C-CEC3-D2ECD2C30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734F4-6D07-CF8C-B425-3C64221C4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21F8D-862E-5222-08E1-8C9001903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C6E23-44A8-1706-2DB7-F26D14D10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C3B2-77F3-17A1-77FB-0258AE92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21EDA-A346-3663-3E2D-BC664D12D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E2BC7-5259-845E-126C-20BDA325D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CA8E3-C468-08FE-31F2-CF6957678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E09B-77AE-4440-8960-EF5AE2380E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3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9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8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627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24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4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78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20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25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5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7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1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7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3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9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89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57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6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8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97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16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5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85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69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0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60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8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5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5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4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2.wdp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50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diagramLayout" Target="../diagrams/layout5.xml"/><Relationship Id="rId9" Type="http://schemas.openxmlformats.org/officeDocument/2006/relationships/image" Target="../media/image49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docs/learn/server-concepts" TargetMode="External"/><Relationship Id="rId2" Type="http://schemas.openxmlformats.org/officeDocument/2006/relationships/hyperlink" Target="https://www.datacamp.com/blog/what-is-retrieval-augmented-generation-ra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ulakaz.net/2014/11/27/the-five-biggest-problems-in-mauritius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ngimg.com/png/88085-minecraft-naruto-art-pixel-area-download-free-image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hyperlink" Target="https://freesvg.org/ideas-making-world" TargetMode="External"/><Relationship Id="rId10" Type="http://schemas.openxmlformats.org/officeDocument/2006/relationships/image" Target="../media/image87.png"/><Relationship Id="rId4" Type="http://schemas.openxmlformats.org/officeDocument/2006/relationships/hyperlink" Target="https://www.freepngimg.com/png/88085-minecraft-naruto-art-pixel-area-download-free-image" TargetMode="External"/><Relationship Id="rId9" Type="http://schemas.openxmlformats.org/officeDocument/2006/relationships/image" Target="../media/image86.png"/><Relationship Id="rId1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3" Type="http://schemas.openxmlformats.org/officeDocument/2006/relationships/image" Target="../media/image81.png"/><Relationship Id="rId7" Type="http://schemas.openxmlformats.org/officeDocument/2006/relationships/hyperlink" Target="https://freesvg.org/ideas-making-world" TargetMode="External"/><Relationship Id="rId12" Type="http://schemas.openxmlformats.org/officeDocument/2006/relationships/image" Target="../media/image93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2.png"/><Relationship Id="rId5" Type="http://schemas.openxmlformats.org/officeDocument/2006/relationships/image" Target="../media/image90.png"/><Relationship Id="rId10" Type="http://schemas.openxmlformats.org/officeDocument/2006/relationships/hyperlink" Target="https://pixabay.com/en/think-women-head-silhouette-2234711/" TargetMode="External"/><Relationship Id="rId4" Type="http://schemas.openxmlformats.org/officeDocument/2006/relationships/hyperlink" Target="https://www.freepngimg.com/png/88085-minecraft-naruto-art-pixel-area-download-free-image" TargetMode="External"/><Relationship Id="rId9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hyperlink" Target="http://pixabay.com/en/document-open-folder-reading-97576/" TargetMode="External"/><Relationship Id="rId3" Type="http://schemas.openxmlformats.org/officeDocument/2006/relationships/image" Target="../media/image81.png"/><Relationship Id="rId7" Type="http://schemas.openxmlformats.org/officeDocument/2006/relationships/hyperlink" Target="https://freesvg.org/ideas-making-world" TargetMode="External"/><Relationship Id="rId12" Type="http://schemas.openxmlformats.org/officeDocument/2006/relationships/image" Target="../media/image96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hyperlink" Target="https://pixabay.com/en/think-women-head-silhouette-2234711/" TargetMode="External"/><Relationship Id="rId4" Type="http://schemas.openxmlformats.org/officeDocument/2006/relationships/hyperlink" Target="https://www.freepngimg.com/png/88085-minecraft-naruto-art-pixel-area-download-free-image" TargetMode="External"/><Relationship Id="rId9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image" Target="../media/image81.png"/><Relationship Id="rId7" Type="http://schemas.openxmlformats.org/officeDocument/2006/relationships/hyperlink" Target="https://freesvg.org/ideas-making-world" TargetMode="External"/><Relationship Id="rId12" Type="http://schemas.openxmlformats.org/officeDocument/2006/relationships/hyperlink" Target="http://pixabay.com/en/document-open-folder-reading-97576/" TargetMode="External"/><Relationship Id="rId17" Type="http://schemas.openxmlformats.org/officeDocument/2006/relationships/image" Target="../media/image100.png"/><Relationship Id="rId2" Type="http://schemas.openxmlformats.org/officeDocument/2006/relationships/image" Target="../media/image80.gif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98.png"/><Relationship Id="rId10" Type="http://schemas.openxmlformats.org/officeDocument/2006/relationships/hyperlink" Target="https://pixabay.com/en/think-women-head-silhouette-2234711/" TargetMode="External"/><Relationship Id="rId19" Type="http://schemas.openxmlformats.org/officeDocument/2006/relationships/image" Target="../media/image102.png"/><Relationship Id="rId4" Type="http://schemas.openxmlformats.org/officeDocument/2006/relationships/hyperlink" Target="https://www.freepngimg.com/png/88085-minecraft-naruto-art-pixel-area-download-free-image" TargetMode="External"/><Relationship Id="rId9" Type="http://schemas.microsoft.com/office/2007/relationships/hdphoto" Target="../media/hdphoto4.wdp"/><Relationship Id="rId14" Type="http://schemas.openxmlformats.org/officeDocument/2006/relationships/hyperlink" Target="https://openclipart.org/detail/210640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18" Type="http://schemas.openxmlformats.org/officeDocument/2006/relationships/image" Target="../media/image99.png"/><Relationship Id="rId3" Type="http://schemas.openxmlformats.org/officeDocument/2006/relationships/image" Target="../media/image81.png"/><Relationship Id="rId7" Type="http://schemas.openxmlformats.org/officeDocument/2006/relationships/hyperlink" Target="https://freesvg.org/ideas-making-world" TargetMode="External"/><Relationship Id="rId12" Type="http://schemas.openxmlformats.org/officeDocument/2006/relationships/hyperlink" Target="http://pixabay.com/en/document-open-folder-reading-97576/" TargetMode="External"/><Relationship Id="rId17" Type="http://schemas.openxmlformats.org/officeDocument/2006/relationships/image" Target="../media/image98.png"/><Relationship Id="rId2" Type="http://schemas.openxmlformats.org/officeDocument/2006/relationships/image" Target="../media/image80.gif"/><Relationship Id="rId16" Type="http://schemas.openxmlformats.org/officeDocument/2006/relationships/hyperlink" Target="https://freepngimg.com/png/19969-winner-png-image" TargetMode="External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3.png"/><Relationship Id="rId10" Type="http://schemas.openxmlformats.org/officeDocument/2006/relationships/hyperlink" Target="https://pixabay.com/en/think-women-head-silhouette-2234711/" TargetMode="External"/><Relationship Id="rId19" Type="http://schemas.openxmlformats.org/officeDocument/2006/relationships/image" Target="../media/image101.png"/><Relationship Id="rId4" Type="http://schemas.openxmlformats.org/officeDocument/2006/relationships/hyperlink" Target="https://www.freepngimg.com/png/88085-minecraft-naruto-art-pixel-area-download-free-image" TargetMode="External"/><Relationship Id="rId9" Type="http://schemas.microsoft.com/office/2007/relationships/hdphoto" Target="../media/hdphoto4.wdp"/><Relationship Id="rId14" Type="http://schemas.openxmlformats.org/officeDocument/2006/relationships/hyperlink" Target="https://openclipart.org/detail/21064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ears-gear-background-sprocket-271971/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119261&amp;picture=please-sign-in-and-out-here" TargetMode="External"/><Relationship Id="rId5" Type="http://schemas.openxmlformats.org/officeDocument/2006/relationships/image" Target="../media/image111.jp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age.eciu.eu/learning-opportunity/86f3ef51-e05b-f011-bec1-7c1e5285db1b/elements-of-ai-part-2-building-ai?topicIds=c4c17a86-1a3f-ed11-9db0-000d3aaae21d&amp;levelIds=623140002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hyperlink" Target="https://engage.eciu.eu/learning-opportunity/86f3ef51-e05b-f011-bec1-7c1e5285db1b/elements-of-ai-part-2-building-ai?topicIds=c4c17a86-1a3f-ed11-9db0-000d3aaae21d&amp;levelIds=62314000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hyperlink" Target="https://engage.eciu.eu/learning-opportunity/86f3ef51-e05b-f011-bec1-7c1e5285db1b/elements-of-ai-part-2-building-ai?topicIds=c4c17a86-1a3f-ed11-9db0-000d3aaae21d&amp;levelIds=62314000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gage.eciu.eu/learning-opportunity/86f3ef51-e05b-f011-bec1-7c1e5285db1b/elements-of-ai-part-2-building-ai?topicIds=c4c17a86-1a3f-ed11-9db0-000d3aaae21d&amp;levelIds=623140002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gage.eciu.eu/learning-opportunity/86f3ef51-e05b-f011-bec1-7c1e5285db1b/elements-of-ai-part-2-building-ai?topicIds=c4c17a86-1a3f-ed11-9db0-000d3aaae21d&amp;levelIds=62314000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age.eciu.eu/learning-opportunity/86f3ef51-e05b-f011-bec1-7c1e5285db1b/elements-of-ai-part-2-building-ai?topicIds=c4c17a86-1a3f-ed11-9db0-000d3aaae21d&amp;levelIds=623140002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.xml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35.png"/><Relationship Id="rId4" Type="http://schemas.openxmlformats.org/officeDocument/2006/relationships/diagramData" Target="../diagrams/data3.xml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779" y="5592762"/>
            <a:ext cx="5985135" cy="779773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2025.11.12 - Code for Justice Conference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BE4D1-A384-CE08-6771-DB0142CF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26B243C-C444-5CAD-0738-F6D00B36D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F74431-39C9-12F0-1D30-D683A31E6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383" y="718457"/>
            <a:ext cx="4788046" cy="92398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400" b="1" dirty="0"/>
              <a:t>Innovate, Automate and Elevate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Harnessing the Power of AI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730260-750A-9AC1-DA72-C19A15CBEDC7}"/>
              </a:ext>
            </a:extLst>
          </p:cNvPr>
          <p:cNvSpPr txBox="1">
            <a:spLocks/>
          </p:cNvSpPr>
          <p:nvPr/>
        </p:nvSpPr>
        <p:spPr>
          <a:xfrm>
            <a:off x="1982869" y="2038024"/>
            <a:ext cx="4537674" cy="3062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None/>
              <a:defRPr sz="15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</a:rPr>
              <a:t>Orange County Superior Court, California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</a:rPr>
              <a:t>Presented by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Deepak Shisode (Court Technology Manager):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	Document Intelligence with Generative AI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Bryan Hernandez (Lead Data Scientist):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	Strategic Innovations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Jorge Lichtenstein (Lead Developer – Criminal &amp; Traffic CMS): 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	Technology transformation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204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1109-685D-6C99-695D-5711C0D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AI Services Progression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EF0B3-2F96-1818-86BB-A8DCE557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747E08-BA3D-830B-0998-B83B7F7479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6060" y="2544366"/>
          <a:ext cx="7429500" cy="26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49E77DA-6EB2-7956-5580-24DF6CA28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661" y="3290920"/>
            <a:ext cx="702805" cy="706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6F350-38A3-9BE3-E498-6C873B806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6905" y="3065786"/>
            <a:ext cx="539880" cy="539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7D37A9-61DC-983B-1125-C55CF6D3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10" y="2242353"/>
            <a:ext cx="598476" cy="6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E6387A-0D3F-3968-8B97-71FB3CEE32EA}"/>
              </a:ext>
            </a:extLst>
          </p:cNvPr>
          <p:cNvSpPr txBox="1"/>
          <p:nvPr/>
        </p:nvSpPr>
        <p:spPr>
          <a:xfrm>
            <a:off x="1170034" y="4559980"/>
            <a:ext cx="133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Discover </a:t>
            </a:r>
            <a:br>
              <a:rPr lang="en-US" sz="1200" dirty="0"/>
            </a:br>
            <a:r>
              <a:rPr lang="en-US" sz="1200" dirty="0"/>
              <a:t>Use Cases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Document Q&amp;A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Learn about chatbots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F0E14-D843-CD0C-07AA-7BB866054882}"/>
              </a:ext>
            </a:extLst>
          </p:cNvPr>
          <p:cNvSpPr txBox="1"/>
          <p:nvPr/>
        </p:nvSpPr>
        <p:spPr>
          <a:xfrm>
            <a:off x="2621193" y="4127085"/>
            <a:ext cx="11316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Document Q&amp;A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Document Re-Ranking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58A5B5F-1E03-7B0B-A936-560301E4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43" y="2726668"/>
            <a:ext cx="528009" cy="4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26F3C5-1658-568A-6237-AAC713913E9E}"/>
              </a:ext>
            </a:extLst>
          </p:cNvPr>
          <p:cNvSpPr txBox="1"/>
          <p:nvPr/>
        </p:nvSpPr>
        <p:spPr>
          <a:xfrm>
            <a:off x="4117927" y="3738124"/>
            <a:ext cx="1188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Document Q&amp;A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Document </a:t>
            </a:r>
            <a:br>
              <a:rPr lang="en-US" sz="1200" dirty="0"/>
            </a:br>
            <a:r>
              <a:rPr lang="en-US" sz="1200" dirty="0"/>
              <a:t>Re-Ranking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User-Specific Context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MCP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700A1-5C5C-63C4-43B1-CB68304355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96CAD-63ED-FE65-51F3-39D36C9E73C1}"/>
              </a:ext>
            </a:extLst>
          </p:cNvPr>
          <p:cNvSpPr txBox="1"/>
          <p:nvPr/>
        </p:nvSpPr>
        <p:spPr>
          <a:xfrm>
            <a:off x="5593535" y="3532709"/>
            <a:ext cx="12743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Document Analysis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Agentic Approach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Artifact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59392-2D3B-89D9-586B-588EAAF14BBB}"/>
              </a:ext>
            </a:extLst>
          </p:cNvPr>
          <p:cNvSpPr txBox="1"/>
          <p:nvPr/>
        </p:nvSpPr>
        <p:spPr>
          <a:xfrm>
            <a:off x="7011301" y="3433999"/>
            <a:ext cx="160273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Multi-Document Analysis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Complex Rule analysis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Multi-Agent Approach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Artifact Generation</a:t>
            </a:r>
          </a:p>
        </p:txBody>
      </p: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B85DC8C3-CA9B-1449-F268-093F779D9D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2F72D16-FA67-C3C4-66C5-B27A46B3A0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186" y="2081477"/>
            <a:ext cx="990336" cy="6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CC3D7-49BF-E4F0-D8F2-FD0C76769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D5D8-53B7-6851-1B99-CD276CB28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AI Studio / AI services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3D1F-827A-E03A-6EB4-346C3B94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67" y="2180621"/>
            <a:ext cx="7429499" cy="1248380"/>
          </a:xfrm>
        </p:spPr>
        <p:txBody>
          <a:bodyPr vert="horz" lIns="68580" tIns="34290" rIns="68580" bIns="34290" rtlCol="0" anchor="t">
            <a:normAutofit fontScale="55000" lnSpcReduction="20000"/>
          </a:bodyPr>
          <a:lstStyle/>
          <a:p>
            <a:r>
              <a:rPr lang="en-US" dirty="0"/>
              <a:t>Internal AI Studio (OC Courts)</a:t>
            </a:r>
          </a:p>
          <a:p>
            <a:r>
              <a:rPr lang="en-US" dirty="0"/>
              <a:t>Configurable and flexible chatbot settings</a:t>
            </a:r>
          </a:p>
          <a:p>
            <a:r>
              <a:rPr lang="en-US" dirty="0"/>
              <a:t>AI Services API for document Q&amp;A functionality</a:t>
            </a:r>
          </a:p>
          <a:p>
            <a:r>
              <a:rPr lang="en-US" dirty="0"/>
              <a:t>Deployed underlying infrastructure needed to support functionality (vector </a:t>
            </a:r>
            <a:r>
              <a:rPr lang="en-US" dirty="0" err="1"/>
              <a:t>db</a:t>
            </a:r>
            <a:r>
              <a:rPr lang="en-US" dirty="0"/>
              <a:t>, azure open ai…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Client deployment agnostic to support multiple clients (MS Teams &amp; Web App)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DA748-E32A-3164-7CE9-62209DD7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66" y="1264999"/>
            <a:ext cx="1214621" cy="12212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276CA-081C-FD8F-B636-100B898A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F6578-145D-A0A5-4028-FF7DF7C6F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406" y="5114727"/>
            <a:ext cx="862080" cy="873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444BB-0220-315A-6D7F-8806341C8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74" y="3527008"/>
            <a:ext cx="3657364" cy="2037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5F66F-9E11-18BB-1AAE-6D1828A32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371" y="3843731"/>
            <a:ext cx="4196702" cy="2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DA5E-7717-745E-54D9-CEC52769F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EB0-40C5-7AF2-5363-C8793706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AI Studio / AI services API and it’s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4CDA-71C5-62D4-426F-9FC72465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45" y="2265027"/>
            <a:ext cx="3781856" cy="1001920"/>
          </a:xfrm>
        </p:spPr>
        <p:txBody>
          <a:bodyPr vert="horz" lIns="68580" tIns="34290" rIns="68580" bIns="34290" rtlCol="0" anchor="t">
            <a:normAutofit fontScale="85000" lnSpcReduction="10000"/>
          </a:bodyPr>
          <a:lstStyle/>
          <a:p>
            <a:pPr lvl="1"/>
            <a:r>
              <a:rPr lang="en-US" dirty="0"/>
              <a:t>No code platform to explore use cases</a:t>
            </a:r>
          </a:p>
          <a:p>
            <a:pPr lvl="1"/>
            <a:r>
              <a:rPr lang="en-US" dirty="0"/>
              <a:t>Quick Evaluation cycles</a:t>
            </a:r>
          </a:p>
          <a:p>
            <a:pPr lvl="1"/>
            <a:r>
              <a:rPr lang="en-US" dirty="0"/>
              <a:t>Easily portable when ready for implementation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4B92B-CAF5-51B7-F281-3E33AFB9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884" y="1254105"/>
            <a:ext cx="1214621" cy="12212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97F70-306B-FB7C-26C9-74059C2C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33EA8-3816-0881-420E-55098C85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CCF4B9-74C5-160A-27B7-43BA91F5187A}"/>
              </a:ext>
            </a:extLst>
          </p:cNvPr>
          <p:cNvGraphicFramePr/>
          <p:nvPr/>
        </p:nvGraphicFramePr>
        <p:xfrm>
          <a:off x="3175852" y="2776570"/>
          <a:ext cx="4018811" cy="280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loud 7">
            <a:extLst>
              <a:ext uri="{FF2B5EF4-FFF2-40B4-BE49-F238E27FC236}">
                <a16:creationId xmlns:a16="http://schemas.microsoft.com/office/drawing/2014/main" id="{CEDD0474-2373-9D2C-9A79-2F030390CB46}"/>
              </a:ext>
            </a:extLst>
          </p:cNvPr>
          <p:cNvSpPr/>
          <p:nvPr/>
        </p:nvSpPr>
        <p:spPr>
          <a:xfrm>
            <a:off x="2381632" y="5021494"/>
            <a:ext cx="1792789" cy="671909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Recommend POC or Not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192C5F0-1014-B02B-24F3-8CB3D6005F55}"/>
              </a:ext>
            </a:extLst>
          </p:cNvPr>
          <p:cNvSpPr/>
          <p:nvPr/>
        </p:nvSpPr>
        <p:spPr>
          <a:xfrm>
            <a:off x="6590785" y="3201685"/>
            <a:ext cx="1578497" cy="639470"/>
          </a:xfrm>
          <a:prstGeom prst="cloud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Approval Process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E4FA0B63-F2BF-3DC3-F6B9-E8F80C4A679C}"/>
              </a:ext>
            </a:extLst>
          </p:cNvPr>
          <p:cNvSpPr/>
          <p:nvPr/>
        </p:nvSpPr>
        <p:spPr>
          <a:xfrm>
            <a:off x="2070186" y="3602253"/>
            <a:ext cx="1792789" cy="671909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Cost Analysis, ROI, Timeline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27A7187-F43D-7054-1F5B-828311007C11}"/>
              </a:ext>
            </a:extLst>
          </p:cNvPr>
          <p:cNvSpPr/>
          <p:nvPr/>
        </p:nvSpPr>
        <p:spPr>
          <a:xfrm>
            <a:off x="6719080" y="4225666"/>
            <a:ext cx="1813433" cy="639470"/>
          </a:xfrm>
          <a:prstGeom prst="cloud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Quick Eval of Practicality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4BC9BB1B-A845-36FC-74E0-EDACE2A4E805}"/>
              </a:ext>
            </a:extLst>
          </p:cNvPr>
          <p:cNvSpPr/>
          <p:nvPr/>
        </p:nvSpPr>
        <p:spPr>
          <a:xfrm>
            <a:off x="5496326" y="5324140"/>
            <a:ext cx="2029063" cy="639470"/>
          </a:xfrm>
          <a:prstGeom prst="cloud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Full POC w/ Integration of Client App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D9D20A35-F92F-E5DD-7F13-4A8D138A5FB3}"/>
              </a:ext>
            </a:extLst>
          </p:cNvPr>
          <p:cNvSpPr/>
          <p:nvPr/>
        </p:nvSpPr>
        <p:spPr>
          <a:xfrm>
            <a:off x="5333545" y="2405913"/>
            <a:ext cx="1861118" cy="514411"/>
          </a:xfrm>
          <a:prstGeom prst="cloud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Choosing Ideas to Evaluate</a:t>
            </a:r>
          </a:p>
        </p:txBody>
      </p:sp>
    </p:spTree>
    <p:extLst>
      <p:ext uri="{BB962C8B-B14F-4D97-AF65-F5344CB8AC3E}">
        <p14:creationId xmlns:p14="http://schemas.microsoft.com/office/powerpoint/2010/main" val="225493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F3D11-8A5F-57F6-A49A-590A3912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915A-28DD-7A38-5D61-C5FDEF01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Definitions /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A68F-9C80-71A9-27F2-C65748DA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724150"/>
            <a:ext cx="7429499" cy="30924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b="1" dirty="0"/>
              <a:t>RAG</a:t>
            </a:r>
            <a:r>
              <a:rPr lang="en-US" dirty="0"/>
              <a:t> – </a:t>
            </a:r>
            <a:r>
              <a:rPr lang="en-US" i="1" dirty="0"/>
              <a:t>Retrieval Augmented Generation (RAG) is a technique that enhances LLMs by integrating them with external data sources</a:t>
            </a:r>
            <a:r>
              <a:rPr lang="en-US" i="1" baseline="30000" dirty="0"/>
              <a:t>1</a:t>
            </a:r>
            <a:endParaRPr lang="en-US" i="1" dirty="0"/>
          </a:p>
          <a:p>
            <a:r>
              <a:rPr lang="en-US" b="1" dirty="0"/>
              <a:t>MCP Servers</a:t>
            </a:r>
            <a:r>
              <a:rPr lang="en-US" dirty="0"/>
              <a:t> - </a:t>
            </a:r>
            <a:r>
              <a:rPr lang="en-US" i="1" dirty="0"/>
              <a:t>are programs that expose specific capabilities to AI applications through standardized protocol interfaces</a:t>
            </a:r>
            <a:r>
              <a:rPr lang="en-US" i="1" baseline="30000" dirty="0"/>
              <a:t>2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Citations:</a:t>
            </a:r>
          </a:p>
          <a:p>
            <a:pPr marL="0" indent="0">
              <a:buNone/>
            </a:pPr>
            <a:r>
              <a:rPr lang="en-US" sz="1200" i="1" baseline="30000" dirty="0">
                <a:hlinkClick r:id="rId2"/>
              </a:rPr>
              <a:t>1 </a:t>
            </a:r>
            <a:r>
              <a:rPr lang="en-US" sz="1200" i="1" dirty="0">
                <a:hlinkClick r:id="rId2"/>
              </a:rPr>
              <a:t>What is Retrieval Augmented Generation (RAG)? | </a:t>
            </a:r>
            <a:r>
              <a:rPr lang="en-US" sz="1200" i="1" dirty="0" err="1">
                <a:hlinkClick r:id="rId2"/>
              </a:rPr>
              <a:t>DataCamp</a:t>
            </a:r>
            <a:endParaRPr lang="en-US" sz="1200" i="1" baseline="30000" dirty="0">
              <a:hlinkClick r:id=""/>
            </a:endParaRPr>
          </a:p>
          <a:p>
            <a:pPr marL="0" indent="0">
              <a:buNone/>
            </a:pPr>
            <a:r>
              <a:rPr lang="en-US" sz="1200" i="1" baseline="30000" dirty="0">
                <a:hlinkClick r:id=""/>
              </a:rPr>
              <a:t>2 </a:t>
            </a:r>
            <a:r>
              <a:rPr lang="en-US" sz="1200" i="1" dirty="0">
                <a:hlinkClick r:id="rId3"/>
              </a:rPr>
              <a:t>Understanding MCP servers - Model Context Protocol</a:t>
            </a:r>
            <a:endParaRPr lang="en-US" sz="1200" i="1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A6ADB-6464-8025-C69A-5FCD2F1B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B7662-2F41-5B9E-80C8-484F9A04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029" y="5061630"/>
            <a:ext cx="862080" cy="873652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72CF726-F9A0-97B0-7F5C-CF37E928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01375-EFD9-386F-A40B-3CB3B625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08CC-5DDD-5BD5-3292-7E42492D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Easy virtual Answers (EVA)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3BC3-5773-00BE-267A-6293B3BFE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544365"/>
            <a:ext cx="7429499" cy="3239816"/>
          </a:xfrm>
        </p:spPr>
        <p:txBody>
          <a:bodyPr vert="horz" lIns="68580" tIns="34290" rIns="68580" bIns="3429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EVA helps staff answer procedural questions instantly.</a:t>
            </a:r>
          </a:p>
          <a:p>
            <a:pPr marL="0" indent="0">
              <a:buNone/>
            </a:pPr>
            <a:r>
              <a:rPr lang="en-US" b="1" dirty="0"/>
              <a:t>Instead of flipping through procedure repositories or asking a supervisor: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Staff just ask EVA in Microsoft Teams</a:t>
            </a:r>
          </a:p>
          <a:p>
            <a:r>
              <a:rPr lang="en-US" dirty="0"/>
              <a:t>It provides vetted, step-by-step answers</a:t>
            </a:r>
          </a:p>
          <a:p>
            <a:r>
              <a:rPr lang="en-US" dirty="0"/>
              <a:t>Covers Civil, Probate, Family Law, Criminal and Juvenile procedures</a:t>
            </a:r>
          </a:p>
          <a:p>
            <a:r>
              <a:rPr lang="en-US" dirty="0"/>
              <a:t>Streamlines operations across case types</a:t>
            </a:r>
          </a:p>
          <a:p>
            <a:r>
              <a:rPr lang="en-US" dirty="0"/>
              <a:t>Launched in </a:t>
            </a:r>
            <a:r>
              <a:rPr lang="en-US" b="1" dirty="0"/>
              <a:t>June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5F97E-4B4F-5082-4102-C6830E6E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072EB-0E57-FDF8-6FB7-082AC46C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2A1CB-4C80-5F08-31A7-D337D92A2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3739" y="1103486"/>
            <a:ext cx="838442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E3D2F-F43F-491C-287C-3E004EE1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CA57-1714-CC09-10B2-BA8F0BDE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EVA and Its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A0C9F-B166-52A1-5DF8-7B13C37C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00" y="2184456"/>
            <a:ext cx="6181975" cy="816034"/>
          </a:xfrm>
        </p:spPr>
        <p:txBody>
          <a:bodyPr vert="horz" lIns="68580" tIns="34290" rIns="68580" bIns="34290" rtlCol="0" anchor="t">
            <a:normAutofit fontScale="77500" lnSpcReduction="20000"/>
          </a:bodyPr>
          <a:lstStyle/>
          <a:p>
            <a:pPr lvl="1"/>
            <a:r>
              <a:rPr lang="en-US" dirty="0"/>
              <a:t>Enhanced RAG Approach to cover page overlaps and prevent content loss across sections</a:t>
            </a:r>
          </a:p>
          <a:p>
            <a:pPr lvl="1"/>
            <a:r>
              <a:rPr lang="en-US" dirty="0"/>
              <a:t>Re-ranking of document matching and section matching</a:t>
            </a:r>
          </a:p>
          <a:p>
            <a:pPr lvl="1"/>
            <a:r>
              <a:rPr lang="en-US" dirty="0"/>
              <a:t>Answers with citations of specific documents / sections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2F04B-0139-86FA-6914-8CC0B65B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65A6A-1638-B41E-4C52-5DF26332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B8C1D33-386F-326D-D43A-1F56D616F934}"/>
              </a:ext>
            </a:extLst>
          </p:cNvPr>
          <p:cNvGraphicFramePr/>
          <p:nvPr/>
        </p:nvGraphicFramePr>
        <p:xfrm>
          <a:off x="784799" y="2430066"/>
          <a:ext cx="7905878" cy="3360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16C709DD-8CEB-B5C6-9DE5-2B5049FC1334}"/>
              </a:ext>
            </a:extLst>
          </p:cNvPr>
          <p:cNvSpPr/>
          <p:nvPr/>
        </p:nvSpPr>
        <p:spPr>
          <a:xfrm rot="10800000">
            <a:off x="2817175" y="5200152"/>
            <a:ext cx="4150694" cy="266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sz="13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3676D0B-D785-C86C-C073-2D668EBEAF73}"/>
              </a:ext>
            </a:extLst>
          </p:cNvPr>
          <p:cNvSpPr/>
          <p:nvPr/>
        </p:nvSpPr>
        <p:spPr>
          <a:xfrm>
            <a:off x="3100554" y="5200151"/>
            <a:ext cx="4866694" cy="266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Abstraction Layer (API)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532EF4-A45D-E08A-79F4-8B5B9460068A}"/>
              </a:ext>
            </a:extLst>
          </p:cNvPr>
          <p:cNvSpPr/>
          <p:nvPr/>
        </p:nvSpPr>
        <p:spPr>
          <a:xfrm rot="10800000">
            <a:off x="800826" y="5200151"/>
            <a:ext cx="1066787" cy="266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sz="135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F6BB033-32E5-9CBF-FD9B-E08914F41E43}"/>
              </a:ext>
            </a:extLst>
          </p:cNvPr>
          <p:cNvSpPr/>
          <p:nvPr/>
        </p:nvSpPr>
        <p:spPr>
          <a:xfrm>
            <a:off x="941249" y="5200152"/>
            <a:ext cx="1773885" cy="2660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2CB4F-2D8F-C67C-5CAA-F279572E1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1456" y="1037161"/>
            <a:ext cx="838442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6A349-CB3F-846E-CA74-DD53D5BB0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382D-4B40-D5E6-EC06-1EB4E989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EVA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DB41-1E75-ED7E-28BE-70BEEAF64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2544365"/>
            <a:ext cx="3826043" cy="2656286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“How do I file a request for interpreter?”</a:t>
            </a:r>
          </a:p>
          <a:p>
            <a:r>
              <a:rPr lang="en-US" dirty="0"/>
              <a:t>“How do I route a vexatious litigant?”</a:t>
            </a:r>
          </a:p>
          <a:p>
            <a:r>
              <a:rPr lang="en-US" dirty="0"/>
              <a:t>“What does DRAP mean?”</a:t>
            </a:r>
          </a:p>
          <a:p>
            <a:r>
              <a:rPr lang="en-US" dirty="0"/>
              <a:t>“How do I schedule a menacing dog appeal?”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69C24-8144-7C0F-EBBD-FF1D7E2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A390B-88CC-B832-09C0-BDEBD5FA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408F8-4EFB-BF88-6015-A2541C5B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81" y="1321139"/>
            <a:ext cx="3826043" cy="4060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A866C-EB79-A2BF-B1EE-4BF547CFA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919" y="949141"/>
            <a:ext cx="838442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6EB4C-71E5-CB2E-9071-42D28E7A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F9B5-2362-F281-9BF2-C97D0744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EVA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C0CB2-C05A-C28A-3DF6-AFCC8B4F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92" y="2489133"/>
            <a:ext cx="3826043" cy="2656286"/>
          </a:xfrm>
        </p:spPr>
        <p:txBody>
          <a:bodyPr vert="horz" lIns="68580" tIns="34290" rIns="68580" bIns="3429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From June 2024 to Nov 2025: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Over 10</a:t>
            </a:r>
            <a:r>
              <a:rPr lang="en-US" b="1" dirty="0"/>
              <a:t>,000 </a:t>
            </a:r>
            <a:r>
              <a:rPr lang="en-US" dirty="0"/>
              <a:t>guidance messages</a:t>
            </a:r>
          </a:p>
          <a:p>
            <a:pPr marL="0" indent="0">
              <a:buNone/>
            </a:pPr>
            <a:r>
              <a:rPr lang="en-US" b="1" dirty="0"/>
              <a:t>330+ staff </a:t>
            </a:r>
            <a:r>
              <a:rPr lang="en-US" dirty="0"/>
              <a:t>have used EVA</a:t>
            </a:r>
          </a:p>
          <a:p>
            <a:pPr marL="0" indent="0">
              <a:buNone/>
            </a:pPr>
            <a:r>
              <a:rPr lang="en-US" dirty="0"/>
              <a:t>Built on </a:t>
            </a:r>
            <a:r>
              <a:rPr lang="en-US" b="1" dirty="0"/>
              <a:t>150+ procedures</a:t>
            </a:r>
            <a:r>
              <a:rPr lang="en-US" dirty="0"/>
              <a:t>, with new ones added regularly </a:t>
            </a:r>
            <a:r>
              <a:rPr lang="en-US" b="1" dirty="0"/>
              <a:t>per case type</a:t>
            </a:r>
          </a:p>
          <a:p>
            <a:pPr marL="0" indent="0">
              <a:buNone/>
            </a:pPr>
            <a:r>
              <a:rPr lang="en-US" dirty="0"/>
              <a:t>Reduces training time and escalations</a:t>
            </a:r>
          </a:p>
          <a:p>
            <a:pPr marL="0" indent="0">
              <a:buNone/>
            </a:pPr>
            <a:r>
              <a:rPr lang="en-US" dirty="0"/>
              <a:t>Improves public-facing service confidence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B628D-4C45-B0C3-4F95-FA7F21CA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81FAA-1BC9-E6DD-084E-B72EFD6FE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FF1A9-9ED7-28B8-722D-F2336A482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3739" y="1037161"/>
            <a:ext cx="838442" cy="838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CEF8F-E329-59A1-985F-BD5088E4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475" y="1038802"/>
            <a:ext cx="3593595" cy="230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F6347-80A4-6F23-7E68-04894C85C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700" y="3429470"/>
            <a:ext cx="4487645" cy="16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2F2F-08BC-F10E-CF97-B9E053BA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CF80-6B44-466F-5C64-3733AA5A2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EMI (HR Chatbot)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B1ED9-576B-2ABF-20D8-8D42D3C00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37" y="2485144"/>
            <a:ext cx="7429499" cy="3323036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Launched in November 2024:</a:t>
            </a:r>
          </a:p>
          <a:p>
            <a:pPr lvl="1"/>
            <a:r>
              <a:rPr lang="en-US" dirty="0"/>
              <a:t>MOUs and HR policies</a:t>
            </a:r>
          </a:p>
          <a:p>
            <a:pPr lvl="1"/>
            <a:r>
              <a:rPr lang="en-US" sz="1350" dirty="0">
                <a:latin typeface="TW Cen MT"/>
              </a:rPr>
              <a:t>Answer questions based upon specific user profile </a:t>
            </a:r>
            <a:br>
              <a:rPr lang="en-US" sz="1350" dirty="0">
                <a:latin typeface="TW Cen MT"/>
              </a:rPr>
            </a:br>
            <a:r>
              <a:rPr lang="en-US" sz="1350" dirty="0">
                <a:latin typeface="TW Cen MT"/>
              </a:rPr>
              <a:t>(e.g. start date, pay step, vacation hours, etc.)</a:t>
            </a:r>
            <a:endParaRPr lang="en-US" dirty="0"/>
          </a:p>
          <a:p>
            <a:pPr lvl="1"/>
            <a:r>
              <a:rPr lang="en-US" dirty="0"/>
              <a:t>Leave rules</a:t>
            </a:r>
          </a:p>
          <a:p>
            <a:pPr lvl="1"/>
            <a:r>
              <a:rPr lang="en-US" dirty="0"/>
              <a:t>Travel reimbursement info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354AE-C472-62F4-EACF-666DC720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796" y="458843"/>
            <a:ext cx="771525" cy="821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96F01-A93E-EEAC-78E9-12C579A3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1C3C5-96C1-5855-3D3B-ACE7F989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765" y="5883275"/>
            <a:ext cx="862080" cy="873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97756-9794-73F0-45DF-4DC3B83B8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580" y="2530955"/>
            <a:ext cx="4473308" cy="21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5615B-2818-9FCD-BFD3-0C8AD1312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A190-4177-582B-1E9B-B7CE7298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EMI and it’s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4824-96A4-4D5F-63D7-F051B92A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17" y="2281676"/>
            <a:ext cx="7429499" cy="1147325"/>
          </a:xfrm>
        </p:spPr>
        <p:txBody>
          <a:bodyPr vert="horz" lIns="68580" tIns="34290" rIns="68580" bIns="34290" rtlCol="0" anchor="t">
            <a:normAutofit/>
          </a:bodyPr>
          <a:lstStyle/>
          <a:p>
            <a:pPr lvl="1"/>
            <a:r>
              <a:rPr lang="en-US" dirty="0"/>
              <a:t>Document specific filtering based upon bargaining unit (management, interpreters…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Retrieval of user profile based upon OAUTH2 protocol </a:t>
            </a:r>
          </a:p>
          <a:p>
            <a:pPr lvl="1"/>
            <a:r>
              <a:rPr lang="en-US" dirty="0"/>
              <a:t>MCP to connect to HR data (tool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API </a:t>
            </a:r>
            <a:r>
              <a:rPr lang="en-US" dirty="0">
                <a:sym typeface="Wingdings" panose="05000000000000000000" pitchFamily="2" charset="2"/>
              </a:rPr>
              <a:t> Database)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3D468-4B71-EFCF-C047-479105FC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79" y="1460145"/>
            <a:ext cx="771525" cy="8215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90FB5-7F24-E753-E8E4-75A3048F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1E63E-D1BE-A562-B54F-C0490003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59" y="5984348"/>
            <a:ext cx="862080" cy="873652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BA0B0E-70A4-0884-1916-E4271FA1A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992039"/>
              </p:ext>
            </p:extLst>
          </p:nvPr>
        </p:nvGraphicFramePr>
        <p:xfrm>
          <a:off x="619061" y="3099626"/>
          <a:ext cx="7905878" cy="3360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948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26B243C-C444-5CAD-0738-F6D00B36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304048"/>
            <a:ext cx="595277" cy="595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B3098E-F62E-262F-CB25-074B8564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8182"/>
            <a:ext cx="9144000" cy="522747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B95D76-B3E4-BE46-B038-C354F837BCD8}"/>
              </a:ext>
            </a:extLst>
          </p:cNvPr>
          <p:cNvSpPr txBox="1">
            <a:spLocks/>
          </p:cNvSpPr>
          <p:nvPr/>
        </p:nvSpPr>
        <p:spPr>
          <a:xfrm>
            <a:off x="1577273" y="0"/>
            <a:ext cx="6704647" cy="690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ORANGE COUNTY SUPERIOR COURT AT A GLANCE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669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BF922-0158-2476-6336-537BD4A4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0BBB-7CEA-0776-B1DD-C4094F88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EMI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AA825-C38C-2685-B475-882FC40A1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98" y="2544365"/>
            <a:ext cx="3944723" cy="3323036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How much vacation do I accrue?</a:t>
            </a:r>
          </a:p>
          <a:p>
            <a:r>
              <a:rPr lang="en-US" dirty="0"/>
              <a:t>How much sick time do I have?</a:t>
            </a:r>
          </a:p>
          <a:p>
            <a:r>
              <a:rPr lang="en-US" dirty="0"/>
              <a:t>When is my next performance review?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D2D11-ABB0-654B-264C-1EABF381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79" y="1460145"/>
            <a:ext cx="771525" cy="8215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DFFB8-F883-83C6-2BAB-ADF118CE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CB7C1-828F-FFD0-0756-E13E9310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BF90C-7FE6-84AD-64E2-9934E8B8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67" y="1092220"/>
            <a:ext cx="4497668" cy="38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6B07-0FC1-E378-EA26-EBAA3FCF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E6C5-29C0-0EDB-D084-3B86CB5A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/>
              <a:t>EMI 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D23F-7D26-A2F4-8497-6741D9CC3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98" y="2544365"/>
            <a:ext cx="3944723" cy="3323036"/>
          </a:xfrm>
        </p:spPr>
        <p:txBody>
          <a:bodyPr vert="horz" lIns="68580" tIns="34290" rIns="68580" bIns="3429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Since launch of July 2024:</a:t>
            </a:r>
          </a:p>
          <a:p>
            <a:r>
              <a:rPr lang="en-US" b="1" dirty="0"/>
              <a:t> 10,000+ HR-related questions answered</a:t>
            </a:r>
          </a:p>
          <a:p>
            <a:r>
              <a:rPr lang="en-US" b="1" dirty="0"/>
              <a:t> 464 staff members used it</a:t>
            </a:r>
          </a:p>
          <a:p>
            <a:r>
              <a:rPr lang="en-US" dirty="0"/>
              <a:t> Cuts down email requests and bottlenecks</a:t>
            </a:r>
          </a:p>
          <a:p>
            <a:r>
              <a:rPr lang="en-US" dirty="0"/>
              <a:t> Helps supervisors support staff more accurately</a:t>
            </a:r>
          </a:p>
          <a:p>
            <a:r>
              <a:rPr lang="en-US" dirty="0"/>
              <a:t> Improves consistency across departments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37BF1-C5CC-A400-D487-BF8FAA3C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79" y="1460145"/>
            <a:ext cx="771525" cy="8215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0261D-7F28-B989-13AC-A979B6DA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04687-D5CB-C967-1739-5ABE3A798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5854D-2BF0-CD83-FEF0-5DD0BC523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11" y="3102877"/>
            <a:ext cx="460367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6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29CA-92EC-4B62-85BB-A690888FE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D61C-D9D3-8769-0CEA-74567D0F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Specialized Reviewer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74CB-BFD3-EE31-1CA3-28C4F1774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Specialized Reviewer is intended to:</a:t>
            </a:r>
          </a:p>
          <a:p>
            <a:pPr lvl="1"/>
            <a:r>
              <a:rPr lang="en-US" dirty="0"/>
              <a:t>Reduce back and forth between writers and reviewers</a:t>
            </a:r>
          </a:p>
          <a:p>
            <a:pPr lvl="1"/>
            <a:r>
              <a:rPr lang="en-US" dirty="0"/>
              <a:t>Review document based upon template guidelines</a:t>
            </a:r>
          </a:p>
          <a:p>
            <a:pPr lvl="1"/>
            <a:r>
              <a:rPr lang="en-US" dirty="0"/>
              <a:t>Take on the persona of the specific training team preferences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Implement an agentic approach to problem solving</a:t>
            </a:r>
          </a:p>
          <a:p>
            <a:pPr lvl="1"/>
            <a:r>
              <a:rPr lang="en-US" dirty="0"/>
              <a:t>Iterate over the entire uploaded document</a:t>
            </a:r>
          </a:p>
          <a:p>
            <a:pPr lvl="1"/>
            <a:r>
              <a:rPr lang="en-US" dirty="0"/>
              <a:t>Provide a comprehensive analysis / 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A83A4-A8E9-6D14-E6CC-C23A16B9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B547A-1D10-A223-E9EF-3D279303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A2A164-19B9-1C90-E925-867B3AF1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92" y="1018535"/>
            <a:ext cx="598476" cy="6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4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FF96-9EFB-5773-0CC4-F1355834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A9DE-FAAC-873A-6620-3ACFA841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Specialized Reviewer and its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3147-A46D-5B73-7BFB-4F46F3DC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1" y="2358915"/>
            <a:ext cx="7429499" cy="190026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Approaches</a:t>
            </a:r>
          </a:p>
          <a:p>
            <a:pPr lvl="1"/>
            <a:r>
              <a:rPr lang="en-US" dirty="0"/>
              <a:t>Understand business rules / document structure</a:t>
            </a:r>
          </a:p>
          <a:p>
            <a:pPr lvl="1"/>
            <a:r>
              <a:rPr lang="en-US" dirty="0"/>
              <a:t>Agentic Approach to iterate over each page</a:t>
            </a:r>
          </a:p>
          <a:p>
            <a:pPr lvl="1"/>
            <a:r>
              <a:rPr lang="en-US" dirty="0"/>
              <a:t>Generate an aggregated analysis to return complete document to user</a:t>
            </a:r>
          </a:p>
          <a:p>
            <a:pPr lvl="1"/>
            <a:r>
              <a:rPr lang="en-US" dirty="0"/>
              <a:t>Long-context response by combining small responses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24280-562B-9200-956A-76A9B9CC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C348F-20D1-2E7A-44C2-30AABF5D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3DF2DC7-8A7F-72DD-55D0-BBCE0B95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92" y="1018535"/>
            <a:ext cx="598476" cy="6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kflows and agents - Docs by LangChain">
            <a:extLst>
              <a:ext uri="{FF2B5EF4-FFF2-40B4-BE49-F238E27FC236}">
                <a16:creationId xmlns:a16="http://schemas.microsoft.com/office/drawing/2014/main" id="{4920A3E0-DDE3-3073-1581-6D569517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168" y="4750644"/>
            <a:ext cx="4259481" cy="17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42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B6C82-21BF-DE97-D36D-E31E047F9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5EA3-D2C2-23FD-8E3E-EF077DA0A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Specialized GPT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26ABF-A536-AD07-6717-E2B42F20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67124-6502-3A18-E4B5-B181B21B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E7496F-AC36-D8F3-0067-74DEB2786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78" y="2430067"/>
            <a:ext cx="3641022" cy="3249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5C162-F4A6-0D52-137E-D65B97C40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575" y="2193304"/>
            <a:ext cx="3381992" cy="31434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71C1573-FABD-BE6C-7AB7-1001E217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92" y="1018535"/>
            <a:ext cx="598476" cy="6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9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7787-390D-1151-D277-E1660CD2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7D28-0A75-67BD-8E4C-A17C9864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Rule Evaluation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CC7CE-AA75-EF46-746F-63C07D52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67" y="2433240"/>
            <a:ext cx="4370916" cy="2666869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Overview:</a:t>
            </a:r>
          </a:p>
          <a:p>
            <a:pPr lvl="1"/>
            <a:r>
              <a:rPr lang="en-US" dirty="0"/>
              <a:t>Review document packet (multi-documents) based upon rules</a:t>
            </a:r>
          </a:p>
          <a:p>
            <a:pPr lvl="1"/>
            <a:r>
              <a:rPr lang="en-US" dirty="0"/>
              <a:t>Provide a comprehensive analysis / rule determination</a:t>
            </a:r>
          </a:p>
          <a:p>
            <a:pPr lvl="1"/>
            <a:r>
              <a:rPr lang="en-US" dirty="0"/>
              <a:t>Provide an easily portable and adaptable solution for new rule engines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8494-16AE-A9B3-92CA-B34D7DF2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03AC9-80E7-1F6D-E130-DC78D5E2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6DDE6-92BF-E1FC-21EB-783E9D716FEA}"/>
              </a:ext>
            </a:extLst>
          </p:cNvPr>
          <p:cNvSpPr txBox="1">
            <a:spLocks/>
          </p:cNvSpPr>
          <p:nvPr/>
        </p:nvSpPr>
        <p:spPr>
          <a:xfrm>
            <a:off x="4573984" y="2425832"/>
            <a:ext cx="4370916" cy="26668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Different Types of Rules:</a:t>
            </a:r>
          </a:p>
          <a:p>
            <a:pPr lvl="1"/>
            <a:r>
              <a:rPr lang="en-US" sz="1500" dirty="0">
                <a:latin typeface="Tw Cen MT"/>
              </a:rPr>
              <a:t>Evaluate within document value validation </a:t>
            </a:r>
          </a:p>
          <a:p>
            <a:pPr lvl="1"/>
            <a:r>
              <a:rPr lang="en-US" sz="1500" dirty="0">
                <a:latin typeface="Tw Cen MT"/>
              </a:rPr>
              <a:t>Evaluate cross-document value validation </a:t>
            </a:r>
          </a:p>
          <a:p>
            <a:pPr lvl="1"/>
            <a:r>
              <a:rPr lang="en-US" sz="1500" dirty="0">
                <a:latin typeface="Tw Cen MT"/>
              </a:rPr>
              <a:t>Evaluate document attachment validation</a:t>
            </a:r>
            <a:endParaRPr lang="en-US" sz="1500" dirty="0"/>
          </a:p>
          <a:p>
            <a:pPr lvl="1"/>
            <a:endParaRPr lang="en-US" sz="15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50F0D-534B-F236-67E5-3017B1D7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868" y="973113"/>
            <a:ext cx="990336" cy="6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22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793A-73F3-D1A3-9302-FD164CD9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6E7A-F4CC-8F02-0097-7434BB6A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77" y="1321138"/>
            <a:ext cx="7641182" cy="1108928"/>
          </a:xfrm>
        </p:spPr>
        <p:txBody>
          <a:bodyPr/>
          <a:lstStyle/>
          <a:p>
            <a:r>
              <a:rPr lang="en-US" dirty="0"/>
              <a:t>Rule Evaluation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9C9B-9B2A-44C6-553B-75C76259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17" y="2132732"/>
            <a:ext cx="7429499" cy="229520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Approach:</a:t>
            </a:r>
          </a:p>
          <a:p>
            <a:pPr lvl="1"/>
            <a:r>
              <a:rPr lang="en-US" dirty="0"/>
              <a:t>Understand business rules / document structure</a:t>
            </a:r>
          </a:p>
          <a:p>
            <a:pPr lvl="1"/>
            <a:r>
              <a:rPr lang="en-US" dirty="0"/>
              <a:t>Identify rule-dependent values</a:t>
            </a:r>
          </a:p>
          <a:p>
            <a:pPr lvl="1"/>
            <a:r>
              <a:rPr lang="en-US" dirty="0"/>
              <a:t>Decompose / Extract out rule-dependent values</a:t>
            </a:r>
          </a:p>
          <a:p>
            <a:pPr lvl="1"/>
            <a:r>
              <a:rPr lang="en-US" dirty="0"/>
              <a:t>Iterate over each rule to provide complete analysis</a:t>
            </a:r>
          </a:p>
          <a:p>
            <a:pPr lvl="1"/>
            <a:r>
              <a:rPr lang="en-US" dirty="0"/>
              <a:t>Long-context response with complete rule engine report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F9A5C-E3BB-92C6-02F3-B4919E71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F5C4C-1FC0-3A02-A02F-C9EE4EDB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88" y="5922973"/>
            <a:ext cx="862080" cy="873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D27843-88B4-516F-FFFC-84356C131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725" y="838552"/>
            <a:ext cx="3026834" cy="2016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D32FE-2755-A3F1-4D92-DDFAAFAF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826" y="61375"/>
            <a:ext cx="990336" cy="689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F9D5B-7560-BF6C-B772-3D3797232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221" y="3080418"/>
            <a:ext cx="2312320" cy="2254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8397A-C92C-9918-4868-B0BA4082D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17" y="4862565"/>
            <a:ext cx="5258725" cy="7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DE809-E4CB-0E2A-FF50-7241C7F4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CA4-AFBA-D3E1-D573-6430279B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on 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952F-C0B8-DDC5-5196-8FFAD991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10" y="1981495"/>
            <a:ext cx="7429499" cy="3234135"/>
          </a:xfrm>
        </p:spPr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en-US" dirty="0"/>
              <a:t>Graph Databases</a:t>
            </a:r>
          </a:p>
          <a:p>
            <a:pPr lvl="1"/>
            <a:r>
              <a:rPr lang="en-US" dirty="0"/>
              <a:t>Can we better define relationships and get more context?</a:t>
            </a:r>
          </a:p>
          <a:p>
            <a:r>
              <a:rPr lang="en-US" dirty="0"/>
              <a:t>Multi-agent patterns</a:t>
            </a:r>
          </a:p>
          <a:p>
            <a:pPr lvl="1"/>
            <a:r>
              <a:rPr lang="en-US" dirty="0"/>
              <a:t>How can we connect all these agents?</a:t>
            </a:r>
          </a:p>
          <a:p>
            <a:r>
              <a:rPr lang="en-US" dirty="0"/>
              <a:t>Open-Source Model Evaluation</a:t>
            </a:r>
          </a:p>
          <a:p>
            <a:pPr lvl="1"/>
            <a:r>
              <a:rPr lang="en-US" dirty="0"/>
              <a:t>Cost reduction, Batch processing</a:t>
            </a:r>
          </a:p>
          <a:p>
            <a:r>
              <a:rPr lang="en-US" dirty="0"/>
              <a:t>Deep Agents</a:t>
            </a:r>
          </a:p>
          <a:p>
            <a:pPr lvl="1"/>
            <a:r>
              <a:rPr lang="en-US" dirty="0"/>
              <a:t>Scratch pads, longer running analysis…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Enhance Observability and Evaluation Suite</a:t>
            </a:r>
          </a:p>
          <a:p>
            <a:pPr lvl="1"/>
            <a:r>
              <a:rPr lang="en-US" dirty="0"/>
              <a:t>Comprehensive test scenarios (tool calling routing, agent routing, quality of answer)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9E07F-6484-9854-66F2-993BD221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D4D85-1542-CA63-A8BD-A95D2D49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D1792E4F-141E-B2E4-FFB6-575865C2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0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857250"/>
            <a:ext cx="9144002" cy="51435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Tw Cen MT" panose="020B0602020104020603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750" y="2533651"/>
            <a:ext cx="5270501" cy="1797050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Tw Cen MT" panose="020B0602020104020603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1" y="3032323"/>
            <a:ext cx="8236547" cy="908643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pPr defTabSz="342900"/>
              <a:endParaRPr lang="en-US" sz="1350">
                <a:solidFill>
                  <a:prstClr val="black"/>
                </a:solidFill>
                <a:latin typeface="Tw Cen MT" panose="020B0602020104020603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2603501"/>
            <a:ext cx="5143500" cy="1025922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FFFFFF"/>
                </a:solidFill>
              </a:rPr>
              <a:t>From Legacy to Modern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1" y="3940966"/>
            <a:ext cx="5143499" cy="332585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chemeClr val="bg2"/>
                </a:solidFill>
              </a:rPr>
              <a:t>An AI-Assisted Journey Migrating PowerBuilder to Blazor</a:t>
            </a:r>
          </a:p>
          <a:p>
            <a:pPr algn="ctr">
              <a:lnSpc>
                <a:spcPct val="110000"/>
              </a:lnSpc>
            </a:pPr>
            <a:endParaRPr lang="en-US" sz="105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1F878-81DF-4F34-DA2D-8057DA45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0" y="882164"/>
            <a:ext cx="3007939" cy="60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2409A-CD94-A351-D5B9-6C59F422940F}"/>
              </a:ext>
            </a:extLst>
          </p:cNvPr>
          <p:cNvSpPr txBox="1"/>
          <p:nvPr/>
        </p:nvSpPr>
        <p:spPr>
          <a:xfrm>
            <a:off x="2398436" y="5493499"/>
            <a:ext cx="4573242" cy="42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900">
              <a:lnSpc>
                <a:spcPct val="110000"/>
              </a:lnSpc>
            </a:pPr>
            <a:r>
              <a:rPr lang="en-US" sz="1350" dirty="0">
                <a:solidFill>
                  <a:srgbClr val="7C96A3"/>
                </a:solidFill>
                <a:latin typeface="Tw Cen MT" panose="020B0602020104020603"/>
              </a:rPr>
              <a:t>Criminal and traffic court Management System Transformation</a:t>
            </a:r>
          </a:p>
          <a:p>
            <a:pPr algn="ctr" defTabSz="342900">
              <a:lnSpc>
                <a:spcPct val="110000"/>
              </a:lnSpc>
            </a:pPr>
            <a:r>
              <a:rPr lang="en-US" sz="675" dirty="0">
                <a:solidFill>
                  <a:srgbClr val="7C96A3"/>
                </a:solidFill>
                <a:latin typeface="Tw Cen MT" panose="020B0602020104020603"/>
              </a:rPr>
              <a:t>By Jorge Lichtenstein</a:t>
            </a:r>
          </a:p>
        </p:txBody>
      </p:sp>
    </p:spTree>
    <p:extLst>
      <p:ext uri="{BB962C8B-B14F-4D97-AF65-F5344CB8AC3E}">
        <p14:creationId xmlns:p14="http://schemas.microsoft.com/office/powerpoint/2010/main" val="325894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2EF46-4516-2F95-6273-20BE3904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461" y="925692"/>
            <a:ext cx="3350780" cy="1108471"/>
          </a:xfrm>
        </p:spPr>
        <p:txBody>
          <a:bodyPr>
            <a:normAutofit/>
          </a:bodyPr>
          <a:lstStyle/>
          <a:p>
            <a:r>
              <a:rPr lang="en-US" b="1" dirty="0"/>
              <a:t>	The Challenge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A550-1764-3662-BAC2-451CAEB83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Legacy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57F41-5E59-8481-8081-87F55E3F08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Monolithic architecture</a:t>
            </a:r>
          </a:p>
          <a:p>
            <a:r>
              <a:rPr lang="en-US" dirty="0"/>
              <a:t>Tight coupling everywhere</a:t>
            </a:r>
          </a:p>
          <a:p>
            <a:r>
              <a:rPr lang="en-US" dirty="0"/>
              <a:t>Zero automated tests</a:t>
            </a:r>
          </a:p>
          <a:p>
            <a:r>
              <a:rPr lang="en-US" dirty="0"/>
              <a:t>Desktop-only deployment</a:t>
            </a:r>
          </a:p>
          <a:p>
            <a:r>
              <a:rPr lang="en-US" dirty="0"/>
              <a:t>No documentation</a:t>
            </a:r>
          </a:p>
          <a:p>
            <a:r>
              <a:rPr lang="en-US" dirty="0"/>
              <a:t>Maintenance nightmare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107BF-3029-E1D3-B4BA-27A0BBFE1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87592" y="2544365"/>
            <a:ext cx="3484952" cy="617934"/>
          </a:xfrm>
        </p:spPr>
        <p:txBody>
          <a:bodyPr/>
          <a:lstStyle/>
          <a:p>
            <a:r>
              <a:rPr lang="en-US" dirty="0"/>
              <a:t>Modernizing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F4A51-86CF-EFEA-C7DF-DDF35C485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87592" y="3162298"/>
            <a:ext cx="3656408" cy="20383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Clean Architecture</a:t>
            </a:r>
          </a:p>
          <a:p>
            <a:r>
              <a:rPr lang="en-US" dirty="0"/>
              <a:t>Separation of concerns</a:t>
            </a:r>
          </a:p>
          <a:p>
            <a:r>
              <a:rPr lang="en-US" dirty="0"/>
              <a:t>Full test automation</a:t>
            </a:r>
          </a:p>
          <a:p>
            <a:r>
              <a:rPr lang="en-US" dirty="0"/>
              <a:t>Cloud-native (Azure Gov)</a:t>
            </a:r>
          </a:p>
          <a:p>
            <a:r>
              <a:rPr lang="en-US" dirty="0"/>
              <a:t>Living documentation</a:t>
            </a:r>
          </a:p>
          <a:p>
            <a:r>
              <a:rPr lang="en-US" dirty="0"/>
              <a:t>Maintenance &amp; scalable</a:t>
            </a:r>
          </a:p>
        </p:txBody>
      </p:sp>
      <p:pic>
        <p:nvPicPr>
          <p:cNvPr id="11" name="Picture 10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D3C4D162-28C7-4D69-1CEE-1063DF75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857251"/>
            <a:ext cx="1125607" cy="12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1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514F7-A200-12D3-1D6A-580215D5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17A68-24CB-6E64-A1BA-E0D5821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E0940AA2-9C5E-A1A0-D28E-0CC30376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74D5FA-FC71-6EDE-DDB4-39E419C6B678}"/>
              </a:ext>
            </a:extLst>
          </p:cNvPr>
          <p:cNvSpPr txBox="1">
            <a:spLocks/>
          </p:cNvSpPr>
          <p:nvPr/>
        </p:nvSpPr>
        <p:spPr>
          <a:xfrm>
            <a:off x="1677353" y="191864"/>
            <a:ext cx="6593681" cy="690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Challenges and Opportunities </a:t>
            </a:r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AE4B0FD-52F2-C69A-9E9B-DEFD2501D6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5586"/>
              </p:ext>
            </p:extLst>
          </p:nvPr>
        </p:nvGraphicFramePr>
        <p:xfrm>
          <a:off x="2230025" y="1161329"/>
          <a:ext cx="4683949" cy="553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736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932F3-C306-9EF4-264F-C3FDE83A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2204-9FC7-BE6C-8DF8-29CA7F77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676" y="1181834"/>
            <a:ext cx="3648649" cy="5677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REQUIREMENT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migrate it on the fly</a:t>
            </a:r>
            <a:endParaRPr lang="en-US" dirty="0"/>
          </a:p>
        </p:txBody>
      </p:sp>
      <p:pic>
        <p:nvPicPr>
          <p:cNvPr id="23" name="Picture 22" descr="A picture containing text&#10;&#10;AI-generated content may be incorrect.">
            <a:extLst>
              <a:ext uri="{FF2B5EF4-FFF2-40B4-BE49-F238E27FC236}">
                <a16:creationId xmlns:a16="http://schemas.microsoft.com/office/drawing/2014/main" id="{7CD40583-5B71-EECA-16F5-1503791A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00" y="2521362"/>
            <a:ext cx="2278598" cy="1677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768CE5-D488-E063-3E63-EC8B0C6403C1}"/>
              </a:ext>
            </a:extLst>
          </p:cNvPr>
          <p:cNvSpPr txBox="1"/>
          <p:nvPr/>
        </p:nvSpPr>
        <p:spPr>
          <a:xfrm>
            <a:off x="1776470" y="4269725"/>
            <a:ext cx="627961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We will swap out current legacy windows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Integrate new browser windows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Seamless change to end user</a:t>
            </a:r>
          </a:p>
        </p:txBody>
      </p:sp>
    </p:spTree>
    <p:extLst>
      <p:ext uri="{BB962C8B-B14F-4D97-AF65-F5344CB8AC3E}">
        <p14:creationId xmlns:p14="http://schemas.microsoft.com/office/powerpoint/2010/main" val="2284142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7887-E4D0-7BE3-F976-9BDA0ED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432" y="1057636"/>
            <a:ext cx="2787926" cy="470923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DBD64-15BE-1056-CD78-E9012322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04257"/>
            <a:ext cx="9143999" cy="1679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87A91-DD7F-3ED9-CD5A-789E0C8E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015" b="73738"/>
          <a:stretch/>
        </p:blipFill>
        <p:spPr>
          <a:xfrm rot="20578166">
            <a:off x="513260" y="2381233"/>
            <a:ext cx="1416113" cy="24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99CBA-75C7-1237-8473-2E769CFD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810" b="68161"/>
          <a:stretch/>
        </p:blipFill>
        <p:spPr>
          <a:xfrm rot="1624908">
            <a:off x="1576853" y="5075533"/>
            <a:ext cx="1648290" cy="30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C0E1A-146C-83B9-FB24-563029E14C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226" b="69508"/>
          <a:stretch/>
        </p:blipFill>
        <p:spPr>
          <a:xfrm rot="20615183">
            <a:off x="3110085" y="2214598"/>
            <a:ext cx="2006740" cy="247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C79D3-D0E3-0827-FF16-BF50803671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4261" b="67670"/>
          <a:stretch/>
        </p:blipFill>
        <p:spPr>
          <a:xfrm rot="1628633">
            <a:off x="3977381" y="5076435"/>
            <a:ext cx="1651220" cy="299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C294E-039C-B010-79ED-71F24765F9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376" r="47607" b="68767"/>
          <a:stretch/>
        </p:blipFill>
        <p:spPr>
          <a:xfrm rot="20590489">
            <a:off x="5728895" y="2250167"/>
            <a:ext cx="1328894" cy="237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879C39-24B7-52C6-D645-8B5868A4C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6533">
            <a:off x="6764523" y="5083463"/>
            <a:ext cx="1508604" cy="26765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7243EB-9A50-749F-1175-DB6547C37E64}"/>
              </a:ext>
            </a:extLst>
          </p:cNvPr>
          <p:cNvCxnSpPr>
            <a:cxnSpLocks/>
          </p:cNvCxnSpPr>
          <p:nvPr/>
        </p:nvCxnSpPr>
        <p:spPr>
          <a:xfrm flipH="1" flipV="1">
            <a:off x="596347" y="2840614"/>
            <a:ext cx="708164" cy="1147463"/>
          </a:xfrm>
          <a:prstGeom prst="straightConnector1">
            <a:avLst/>
          </a:prstGeom>
          <a:ln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48DF09-1989-6CDD-22C9-7397257E26C5}"/>
              </a:ext>
            </a:extLst>
          </p:cNvPr>
          <p:cNvCxnSpPr>
            <a:cxnSpLocks/>
          </p:cNvCxnSpPr>
          <p:nvPr/>
        </p:nvCxnSpPr>
        <p:spPr>
          <a:xfrm flipH="1">
            <a:off x="1721955" y="4292962"/>
            <a:ext cx="375814" cy="477978"/>
          </a:xfrm>
          <a:prstGeom prst="straightConnector1">
            <a:avLst/>
          </a:prstGeom>
          <a:ln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43F797-8E79-28AA-F8B9-58659BAA93F6}"/>
              </a:ext>
            </a:extLst>
          </p:cNvPr>
          <p:cNvCxnSpPr>
            <a:cxnSpLocks/>
          </p:cNvCxnSpPr>
          <p:nvPr/>
        </p:nvCxnSpPr>
        <p:spPr>
          <a:xfrm flipV="1">
            <a:off x="3032586" y="2786991"/>
            <a:ext cx="187692" cy="1180820"/>
          </a:xfrm>
          <a:prstGeom prst="straightConnector1">
            <a:avLst/>
          </a:prstGeom>
          <a:ln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3CA085-8056-52AF-B6AF-20EE26E88E3D}"/>
              </a:ext>
            </a:extLst>
          </p:cNvPr>
          <p:cNvCxnSpPr>
            <a:cxnSpLocks/>
          </p:cNvCxnSpPr>
          <p:nvPr/>
        </p:nvCxnSpPr>
        <p:spPr>
          <a:xfrm flipH="1">
            <a:off x="4193647" y="4177822"/>
            <a:ext cx="547319" cy="531866"/>
          </a:xfrm>
          <a:prstGeom prst="straightConnector1">
            <a:avLst/>
          </a:prstGeom>
          <a:ln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A09093-EA0C-921D-558E-68C6F3C31307}"/>
              </a:ext>
            </a:extLst>
          </p:cNvPr>
          <p:cNvCxnSpPr>
            <a:cxnSpLocks/>
          </p:cNvCxnSpPr>
          <p:nvPr/>
        </p:nvCxnSpPr>
        <p:spPr>
          <a:xfrm flipV="1">
            <a:off x="6055145" y="2697057"/>
            <a:ext cx="0" cy="813941"/>
          </a:xfrm>
          <a:prstGeom prst="straightConnector1">
            <a:avLst/>
          </a:prstGeom>
          <a:ln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8CBFA5-2C7A-CA8A-50B2-5CDD035270F8}"/>
              </a:ext>
            </a:extLst>
          </p:cNvPr>
          <p:cNvCxnSpPr>
            <a:cxnSpLocks/>
          </p:cNvCxnSpPr>
          <p:nvPr/>
        </p:nvCxnSpPr>
        <p:spPr>
          <a:xfrm flipH="1">
            <a:off x="6939998" y="3988076"/>
            <a:ext cx="119067" cy="782864"/>
          </a:xfrm>
          <a:prstGeom prst="straightConnector1">
            <a:avLst/>
          </a:prstGeom>
          <a:ln>
            <a:solidFill>
              <a:schemeClr val="bg2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C98F1A1D-2C4C-728A-44EF-FC76F82A4C97}"/>
              </a:ext>
            </a:extLst>
          </p:cNvPr>
          <p:cNvSpPr/>
          <p:nvPr/>
        </p:nvSpPr>
        <p:spPr>
          <a:xfrm>
            <a:off x="7059065" y="1057636"/>
            <a:ext cx="1505981" cy="878486"/>
          </a:xfrm>
          <a:prstGeom prst="cloudCallout">
            <a:avLst>
              <a:gd name="adj1" fmla="val 31933"/>
              <a:gd name="adj2" fmla="val 12585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Setup &amp; Go</a:t>
            </a:r>
          </a:p>
        </p:txBody>
      </p:sp>
    </p:spTree>
    <p:extLst>
      <p:ext uri="{BB962C8B-B14F-4D97-AF65-F5344CB8AC3E}">
        <p14:creationId xmlns:p14="http://schemas.microsoft.com/office/powerpoint/2010/main" val="255452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B879-7724-D6BD-C5D5-C686811B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EB797BF0-E6EA-EAAC-94B2-A21D7485D2B5}"/>
              </a:ext>
            </a:extLst>
          </p:cNvPr>
          <p:cNvSpPr/>
          <p:nvPr/>
        </p:nvSpPr>
        <p:spPr>
          <a:xfrm>
            <a:off x="605859" y="1714501"/>
            <a:ext cx="1495766" cy="1439176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1479A-C1A4-ECEF-3174-BA91190E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60" y="1518887"/>
            <a:ext cx="7429499" cy="1956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	The AI-Assisted Journey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24D0C-F25A-65DC-8860-8D058995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158" y="2709397"/>
            <a:ext cx="3076160" cy="1442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49A4F-19E1-FCC4-F9D8-5FB4B2D2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229" y="4218983"/>
            <a:ext cx="3076160" cy="47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FF9EA5-E233-D558-8AAC-7440B6FC6F65}"/>
              </a:ext>
            </a:extLst>
          </p:cNvPr>
          <p:cNvSpPr txBox="1"/>
          <p:nvPr/>
        </p:nvSpPr>
        <p:spPr>
          <a:xfrm>
            <a:off x="1046094" y="4066059"/>
            <a:ext cx="3694873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ighlight>
                  <a:srgbClr val="FF00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Issues</a:t>
            </a:r>
          </a:p>
          <a:p>
            <a:endParaRPr lang="en-US" sz="1350" dirty="0">
              <a:latin typeface="Aptos" panose="020B00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Loading files was too slow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Prompts were too broad, lots of hallucinations      occurred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Generated documents lacked many of the business rules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Context limitations</a:t>
            </a:r>
          </a:p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26339-9FC1-182D-E1DD-51A87A0D86A5}"/>
              </a:ext>
            </a:extLst>
          </p:cNvPr>
          <p:cNvSpPr txBox="1"/>
          <p:nvPr/>
        </p:nvSpPr>
        <p:spPr>
          <a:xfrm>
            <a:off x="2042492" y="1631277"/>
            <a:ext cx="323817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Evolution1: Creating a custom application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Using Kernel Memory 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 memory vector store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27C832-380A-E73D-1BDA-97A157C9A4B9}"/>
              </a:ext>
            </a:extLst>
          </p:cNvPr>
          <p:cNvSpPr txBox="1"/>
          <p:nvPr/>
        </p:nvSpPr>
        <p:spPr>
          <a:xfrm>
            <a:off x="5362158" y="2502808"/>
            <a:ext cx="307616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Code Snippet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11EE04-E1CA-33F5-F4E7-83BDA5D97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4606" r="36846" b="36668"/>
          <a:stretch/>
        </p:blipFill>
        <p:spPr>
          <a:xfrm rot="18893031">
            <a:off x="843119" y="1846855"/>
            <a:ext cx="1021246" cy="1107996"/>
          </a:xfrm>
          <a:prstGeom prst="rect">
            <a:avLst/>
          </a:prstGeom>
        </p:spPr>
      </p:pic>
      <p:pic>
        <p:nvPicPr>
          <p:cNvPr id="34" name="Picture 33" descr="A picture containing indoor, aircraft">
            <a:extLst>
              <a:ext uri="{FF2B5EF4-FFF2-40B4-BE49-F238E27FC236}">
                <a16:creationId xmlns:a16="http://schemas.microsoft.com/office/drawing/2014/main" id="{B2C07B49-2A6D-4BDA-88D7-D7CACB82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63276" y="1518886"/>
            <a:ext cx="538349" cy="5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1EAC-29A4-A519-90A9-045F2541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8C597F6C-22C9-7DD2-8328-5B35066B8AE4}"/>
              </a:ext>
            </a:extLst>
          </p:cNvPr>
          <p:cNvSpPr/>
          <p:nvPr/>
        </p:nvSpPr>
        <p:spPr>
          <a:xfrm>
            <a:off x="605859" y="1714501"/>
            <a:ext cx="1495766" cy="1439176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3142E-9167-2EE3-B6FC-497CA45E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60" y="1518887"/>
            <a:ext cx="7429499" cy="1956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	The AI-Assisted Journey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D7FCE-9841-67F1-2599-97CA72A8D907}"/>
              </a:ext>
            </a:extLst>
          </p:cNvPr>
          <p:cNvSpPr txBox="1"/>
          <p:nvPr/>
        </p:nvSpPr>
        <p:spPr>
          <a:xfrm>
            <a:off x="1956023" y="1631277"/>
            <a:ext cx="33246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Evolution1: Creating a custom application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FF7B4A-4BFD-072D-921F-16EE62F0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4606" r="36846" b="36668"/>
          <a:stretch/>
        </p:blipFill>
        <p:spPr>
          <a:xfrm rot="20535688">
            <a:off x="843119" y="1846855"/>
            <a:ext cx="1021246" cy="1107996"/>
          </a:xfrm>
          <a:prstGeom prst="rect">
            <a:avLst/>
          </a:prstGeom>
        </p:spPr>
      </p:pic>
      <p:pic>
        <p:nvPicPr>
          <p:cNvPr id="34" name="Picture 33" descr="A picture containing indoor, aircraft">
            <a:extLst>
              <a:ext uri="{FF2B5EF4-FFF2-40B4-BE49-F238E27FC236}">
                <a16:creationId xmlns:a16="http://schemas.microsoft.com/office/drawing/2014/main" id="{B9CDCFF8-E917-7CC0-2778-1CF6CCF8BD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66019" y="1518199"/>
            <a:ext cx="538349" cy="53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A6C4E-3F77-0163-FB1B-C59199B935CD}"/>
              </a:ext>
            </a:extLst>
          </p:cNvPr>
          <p:cNvSpPr txBox="1"/>
          <p:nvPr/>
        </p:nvSpPr>
        <p:spPr>
          <a:xfrm>
            <a:off x="2216182" y="2036310"/>
            <a:ext cx="49176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Evolution2: Semantic Kernel Group Chat + Indexed Blob Storage 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Role based agents using Semantic </a:t>
            </a:r>
            <a:b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Kernel Group Chat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Indexed files on Azure Blob Storage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Iterated code in pieces with group </a:t>
            </a:r>
            <a:b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B74F4-8995-DC85-91C6-BE9A52692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060" y="2577252"/>
            <a:ext cx="3046007" cy="1534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D6BC-D157-BEBD-7C09-795BDCD00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061" y="4076215"/>
            <a:ext cx="3046007" cy="1175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6949A-87F4-EAD2-A991-0C611CDFE0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8126"/>
          <a:stretch/>
        </p:blipFill>
        <p:spPr>
          <a:xfrm>
            <a:off x="5356410" y="5230738"/>
            <a:ext cx="3028928" cy="7387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61A093-FAB5-5862-7512-7D55E2931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770" y="4455622"/>
            <a:ext cx="593702" cy="602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3F892C-EB82-2167-1498-AF8CA56415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6767" y="4445664"/>
            <a:ext cx="542025" cy="60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2136FC-4C69-351F-382A-523D249E9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2004" y="5101982"/>
            <a:ext cx="501965" cy="6023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1D63C3-D215-62E9-CA6E-FDDE5EEFF1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933" y="4452543"/>
            <a:ext cx="595648" cy="637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C1578A-2237-2E6E-AFEC-47C502A398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9843" y="5094211"/>
            <a:ext cx="1126287" cy="638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097D5-4976-56C5-8493-6187FF318764}"/>
              </a:ext>
            </a:extLst>
          </p:cNvPr>
          <p:cNvSpPr txBox="1"/>
          <p:nvPr/>
        </p:nvSpPr>
        <p:spPr>
          <a:xfrm>
            <a:off x="5356409" y="2335573"/>
            <a:ext cx="307616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Code Snippet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1A3EF-4F02-E889-4398-63D2640ED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633" y="5118223"/>
            <a:ext cx="593702" cy="60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C062C-2FB7-93C1-6B78-F21B287A4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0630" y="5108266"/>
            <a:ext cx="542025" cy="60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DB8CD8-FA4E-719B-1E6E-947A8EAB13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796" y="5115145"/>
            <a:ext cx="595648" cy="6374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A465D3-8468-11C1-46D3-7D4129D04D1E}"/>
              </a:ext>
            </a:extLst>
          </p:cNvPr>
          <p:cNvSpPr txBox="1"/>
          <p:nvPr/>
        </p:nvSpPr>
        <p:spPr>
          <a:xfrm>
            <a:off x="692997" y="3913779"/>
            <a:ext cx="25570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ighlight>
                  <a:srgbClr val="FF00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Issues</a:t>
            </a:r>
          </a:p>
          <a:p>
            <a:r>
              <a:rPr lang="en-US" sz="1350" dirty="0"/>
              <a:t>Too much information for one file</a:t>
            </a:r>
          </a:p>
        </p:txBody>
      </p:sp>
      <p:pic>
        <p:nvPicPr>
          <p:cNvPr id="27" name="Picture 26" descr="Icon&#10;&#10;AI-generated content may be incorrect.">
            <a:extLst>
              <a:ext uri="{FF2B5EF4-FFF2-40B4-BE49-F238E27FC236}">
                <a16:creationId xmlns:a16="http://schemas.microsoft.com/office/drawing/2014/main" id="{2F6CB112-744D-90EB-9883-0B933CC3C0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841517" y="1991700"/>
            <a:ext cx="522958" cy="522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9484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4CD6-57D0-1599-8DF7-AD08EF20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60D4CA42-A809-D81B-7CB4-576551F27278}"/>
              </a:ext>
            </a:extLst>
          </p:cNvPr>
          <p:cNvSpPr/>
          <p:nvPr/>
        </p:nvSpPr>
        <p:spPr>
          <a:xfrm>
            <a:off x="605859" y="1714501"/>
            <a:ext cx="1495766" cy="1439176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981D4-298F-5298-7E2E-35DDD906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60" y="1518887"/>
            <a:ext cx="7429499" cy="1956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	The AI-Assisted Journey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45694C-3330-BD9D-3E65-693CBFBA50D9}"/>
              </a:ext>
            </a:extLst>
          </p:cNvPr>
          <p:cNvSpPr txBox="1"/>
          <p:nvPr/>
        </p:nvSpPr>
        <p:spPr>
          <a:xfrm>
            <a:off x="1956023" y="1631277"/>
            <a:ext cx="33246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Evolution1: Creating a custom application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1EEA4C-1000-A673-B291-1BDC880BA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4606" r="36846" b="36668"/>
          <a:stretch/>
        </p:blipFill>
        <p:spPr>
          <a:xfrm rot="864379">
            <a:off x="843119" y="1846855"/>
            <a:ext cx="1021246" cy="1107996"/>
          </a:xfrm>
          <a:prstGeom prst="rect">
            <a:avLst/>
          </a:prstGeom>
        </p:spPr>
      </p:pic>
      <p:pic>
        <p:nvPicPr>
          <p:cNvPr id="34" name="Picture 33" descr="A picture containing indoor, aircraft">
            <a:extLst>
              <a:ext uri="{FF2B5EF4-FFF2-40B4-BE49-F238E27FC236}">
                <a16:creationId xmlns:a16="http://schemas.microsoft.com/office/drawing/2014/main" id="{B6D03F05-9300-453F-942D-7C8F2BF523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66019" y="1518199"/>
            <a:ext cx="538349" cy="53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27201-C8FF-FCD4-7F04-2557DEFFC94E}"/>
              </a:ext>
            </a:extLst>
          </p:cNvPr>
          <p:cNvSpPr txBox="1"/>
          <p:nvPr/>
        </p:nvSpPr>
        <p:spPr>
          <a:xfrm>
            <a:off x="2216182" y="2036311"/>
            <a:ext cx="53618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Evolution2: Semantic Kernel Group Chat + Indexed Blob Storage 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6E2C8-89C1-A947-7947-BB4AC057243A}"/>
              </a:ext>
            </a:extLst>
          </p:cNvPr>
          <p:cNvSpPr txBox="1"/>
          <p:nvPr/>
        </p:nvSpPr>
        <p:spPr>
          <a:xfrm>
            <a:off x="677473" y="3646783"/>
            <a:ext cx="2632258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ighlight>
                  <a:srgbClr val="FF00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Issues</a:t>
            </a:r>
          </a:p>
          <a:p>
            <a:r>
              <a:rPr lang="en-US" sz="1350" dirty="0"/>
              <a:t>Splitting results into multiple sub files</a:t>
            </a:r>
          </a:p>
        </p:txBody>
      </p:sp>
      <p:pic>
        <p:nvPicPr>
          <p:cNvPr id="27" name="Picture 26" descr="Icon&#10;&#10;AI-generated content may be incorrect.">
            <a:extLst>
              <a:ext uri="{FF2B5EF4-FFF2-40B4-BE49-F238E27FC236}">
                <a16:creationId xmlns:a16="http://schemas.microsoft.com/office/drawing/2014/main" id="{A87290EA-76D1-F1BF-1748-C53A493E7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41517" y="1991700"/>
            <a:ext cx="522958" cy="522958"/>
          </a:xfrm>
          <a:prstGeom prst="rect">
            <a:avLst/>
          </a:prstGeom>
          <a:noFill/>
        </p:spPr>
      </p:pic>
      <p:pic>
        <p:nvPicPr>
          <p:cNvPr id="10" name="Picture 9" descr="A picture containing silhouette&#10;&#10;AI-generated content may be incorrect.">
            <a:extLst>
              <a:ext uri="{FF2B5EF4-FFF2-40B4-BE49-F238E27FC236}">
                <a16:creationId xmlns:a16="http://schemas.microsoft.com/office/drawing/2014/main" id="{F0FC2D6A-88FB-6EC1-1B06-5EDFD6B212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822349" y="2574660"/>
            <a:ext cx="416780" cy="312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9DF2B0-62F6-57B4-5651-C679FF59C40D}"/>
              </a:ext>
            </a:extLst>
          </p:cNvPr>
          <p:cNvSpPr txBox="1"/>
          <p:nvPr/>
        </p:nvSpPr>
        <p:spPr>
          <a:xfrm>
            <a:off x="2101625" y="2588692"/>
            <a:ext cx="332463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3: Powered by AI Studio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Moved Agents to Azure AI Foundation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Added Knowledge to agents </a:t>
            </a:r>
            <a:b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135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Hybrid Vector + keyword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B54387-F321-B1E7-9B35-1A848E846A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1942" y="3678860"/>
            <a:ext cx="4338317" cy="2293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E7841-7E6C-1694-804D-0DD530D948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66681"/>
          <a:stretch/>
        </p:blipFill>
        <p:spPr>
          <a:xfrm>
            <a:off x="7822097" y="3678860"/>
            <a:ext cx="1257812" cy="2293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A9677A-38C1-F712-B974-42BD2352C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848" y="4101145"/>
            <a:ext cx="2198440" cy="18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0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7E01-FE44-EFDB-0052-7A3846703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A980367E-A4C9-3F79-2148-D08ADDB2E705}"/>
              </a:ext>
            </a:extLst>
          </p:cNvPr>
          <p:cNvSpPr/>
          <p:nvPr/>
        </p:nvSpPr>
        <p:spPr>
          <a:xfrm>
            <a:off x="2730342" y="1483417"/>
            <a:ext cx="1495766" cy="1439176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0B13CD-3E91-44C9-C906-2DDD98C81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4606" r="36846" b="36668"/>
          <a:stretch/>
        </p:blipFill>
        <p:spPr>
          <a:xfrm rot="20735621" flipH="1">
            <a:off x="2967602" y="1615771"/>
            <a:ext cx="1021246" cy="1107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91FAA-D860-FDCE-4CF2-27872CC8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26" y="1518887"/>
            <a:ext cx="7429499" cy="1956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	The AI-Assisted Journey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28415D-A3A9-43FB-DB7F-D131660DF687}"/>
              </a:ext>
            </a:extLst>
          </p:cNvPr>
          <p:cNvSpPr txBox="1"/>
          <p:nvPr/>
        </p:nvSpPr>
        <p:spPr>
          <a:xfrm>
            <a:off x="4080506" y="1400193"/>
            <a:ext cx="33246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Evolution1: Creating a custom application</a:t>
            </a:r>
          </a:p>
        </p:txBody>
      </p:sp>
      <p:pic>
        <p:nvPicPr>
          <p:cNvPr id="34" name="Picture 33" descr="A picture containing indoor, aircraft">
            <a:extLst>
              <a:ext uri="{FF2B5EF4-FFF2-40B4-BE49-F238E27FC236}">
                <a16:creationId xmlns:a16="http://schemas.microsoft.com/office/drawing/2014/main" id="{20618806-6AA5-211B-E83D-5F016E9E5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0502" y="1287115"/>
            <a:ext cx="538349" cy="53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FAC7C-625B-5092-626D-8C7AD9979E82}"/>
              </a:ext>
            </a:extLst>
          </p:cNvPr>
          <p:cNvSpPr txBox="1"/>
          <p:nvPr/>
        </p:nvSpPr>
        <p:spPr>
          <a:xfrm>
            <a:off x="4340665" y="1805227"/>
            <a:ext cx="483315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Evolution2: Semantic Kernel Group Chat + Indexed Blob Storage 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5A797-0B73-5697-7C98-0FA0CF3EF1A8}"/>
              </a:ext>
            </a:extLst>
          </p:cNvPr>
          <p:cNvSpPr txBox="1"/>
          <p:nvPr/>
        </p:nvSpPr>
        <p:spPr>
          <a:xfrm>
            <a:off x="845967" y="4310394"/>
            <a:ext cx="2632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ighlight>
                  <a:srgbClr val="FF00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Issues</a:t>
            </a:r>
          </a:p>
          <a:p>
            <a:r>
              <a:rPr lang="en-US" sz="1350" dirty="0"/>
              <a:t>Good for reference, but would not meet the needs required for rapid development.</a:t>
            </a:r>
          </a:p>
        </p:txBody>
      </p:sp>
      <p:pic>
        <p:nvPicPr>
          <p:cNvPr id="27" name="Picture 26" descr="Icon&#10;&#10;AI-generated content may be incorrect.">
            <a:extLst>
              <a:ext uri="{FF2B5EF4-FFF2-40B4-BE49-F238E27FC236}">
                <a16:creationId xmlns:a16="http://schemas.microsoft.com/office/drawing/2014/main" id="{243AEDDA-9E6D-35A9-3F49-7884618CA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66000" y="1760616"/>
            <a:ext cx="522958" cy="522958"/>
          </a:xfrm>
          <a:prstGeom prst="rect">
            <a:avLst/>
          </a:prstGeom>
          <a:noFill/>
        </p:spPr>
      </p:pic>
      <p:pic>
        <p:nvPicPr>
          <p:cNvPr id="10" name="Picture 9" descr="A picture containing silhouette&#10;&#10;AI-generated content may be incorrect.">
            <a:extLst>
              <a:ext uri="{FF2B5EF4-FFF2-40B4-BE49-F238E27FC236}">
                <a16:creationId xmlns:a16="http://schemas.microsoft.com/office/drawing/2014/main" id="{BA7BB79E-5AF2-4720-F781-AB905190F1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946832" y="2343576"/>
            <a:ext cx="416780" cy="312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EF514-C83C-4769-5DDD-40E9D0877A3D}"/>
              </a:ext>
            </a:extLst>
          </p:cNvPr>
          <p:cNvSpPr txBox="1"/>
          <p:nvPr/>
        </p:nvSpPr>
        <p:spPr>
          <a:xfrm>
            <a:off x="4226107" y="2357607"/>
            <a:ext cx="280334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3: Powered by AI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B0BFC-8773-0E1C-C5B3-23670AF9EBE9}"/>
              </a:ext>
            </a:extLst>
          </p:cNvPr>
          <p:cNvSpPr txBox="1"/>
          <p:nvPr/>
        </p:nvSpPr>
        <p:spPr>
          <a:xfrm>
            <a:off x="52181" y="2425076"/>
            <a:ext cx="3279913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rgbClr val="00B0F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4: Document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75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Functionality to load AI generated files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75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Chatbot for instant knowledge retrieval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75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AI document feedback ready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75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Centralized knowledge base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75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More….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89535-33EA-14C9-B5F5-0BC55FF5BB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1152" y="3104788"/>
            <a:ext cx="4752665" cy="2895962"/>
          </a:xfrm>
          <a:prstGeom prst="rect">
            <a:avLst/>
          </a:prstGeom>
        </p:spPr>
      </p:pic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1162476B-1543-176C-1B19-2029C93267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708321" y="2425077"/>
            <a:ext cx="260612" cy="2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5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A668-F713-0036-55DF-33CDC67D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D56B5E-EDF2-2501-C2FA-C64702737689}"/>
              </a:ext>
            </a:extLst>
          </p:cNvPr>
          <p:cNvSpPr txBox="1"/>
          <p:nvPr/>
        </p:nvSpPr>
        <p:spPr>
          <a:xfrm>
            <a:off x="669775" y="1855807"/>
            <a:ext cx="3279913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rgbClr val="00B0F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5: Agentic Tools</a:t>
            </a:r>
          </a:p>
          <a:p>
            <a:endParaRPr lang="en-US" sz="1275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sz="1275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sz="1275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sz="1275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sz="1275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676B1E-47A4-08A3-378C-5479A19AA488}"/>
              </a:ext>
            </a:extLst>
          </p:cNvPr>
          <p:cNvSpPr/>
          <p:nvPr/>
        </p:nvSpPr>
        <p:spPr>
          <a:xfrm>
            <a:off x="2730342" y="1483417"/>
            <a:ext cx="1495766" cy="1439176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936674-4671-7DC5-06BF-636E84B5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4606" r="36846" b="36668"/>
          <a:stretch/>
        </p:blipFill>
        <p:spPr>
          <a:xfrm rot="1140345" flipH="1">
            <a:off x="2967602" y="1615771"/>
            <a:ext cx="1021246" cy="1107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12CDF-CD28-7948-19BF-BA58E670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26" y="1518887"/>
            <a:ext cx="7429499" cy="1956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	The AI-Assisted Journey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921127-EAAF-8F52-04A4-46AB11CB18EE}"/>
              </a:ext>
            </a:extLst>
          </p:cNvPr>
          <p:cNvSpPr txBox="1"/>
          <p:nvPr/>
        </p:nvSpPr>
        <p:spPr>
          <a:xfrm>
            <a:off x="4080506" y="1400193"/>
            <a:ext cx="33246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Evolution1: Creating a custom application</a:t>
            </a:r>
          </a:p>
        </p:txBody>
      </p:sp>
      <p:pic>
        <p:nvPicPr>
          <p:cNvPr id="34" name="Picture 33" descr="A picture containing indoor, aircraft">
            <a:extLst>
              <a:ext uri="{FF2B5EF4-FFF2-40B4-BE49-F238E27FC236}">
                <a16:creationId xmlns:a16="http://schemas.microsoft.com/office/drawing/2014/main" id="{ADDDAA01-D94C-1A4A-76E2-BA7C5265D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0502" y="1287115"/>
            <a:ext cx="538349" cy="53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8015E-EE92-94AB-DF49-8A4666B8D4A6}"/>
              </a:ext>
            </a:extLst>
          </p:cNvPr>
          <p:cNvSpPr txBox="1"/>
          <p:nvPr/>
        </p:nvSpPr>
        <p:spPr>
          <a:xfrm>
            <a:off x="4340665" y="1805227"/>
            <a:ext cx="483315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Evolution2: Semantic Kernel Group Chat + Indexed Blob Storage 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99F96-5786-4726-36E7-B741A217266A}"/>
              </a:ext>
            </a:extLst>
          </p:cNvPr>
          <p:cNvSpPr txBox="1"/>
          <p:nvPr/>
        </p:nvSpPr>
        <p:spPr>
          <a:xfrm>
            <a:off x="845967" y="4550294"/>
            <a:ext cx="26322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Iterations over time allowed tools to advance capabilities</a:t>
            </a:r>
          </a:p>
        </p:txBody>
      </p:sp>
      <p:pic>
        <p:nvPicPr>
          <p:cNvPr id="27" name="Picture 26" descr="Icon&#10;&#10;AI-generated content may be incorrect.">
            <a:extLst>
              <a:ext uri="{FF2B5EF4-FFF2-40B4-BE49-F238E27FC236}">
                <a16:creationId xmlns:a16="http://schemas.microsoft.com/office/drawing/2014/main" id="{C8F5CE0A-1616-E809-5F96-C01F7FFCD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66000" y="1760616"/>
            <a:ext cx="522958" cy="522958"/>
          </a:xfrm>
          <a:prstGeom prst="rect">
            <a:avLst/>
          </a:prstGeom>
          <a:noFill/>
        </p:spPr>
      </p:pic>
      <p:pic>
        <p:nvPicPr>
          <p:cNvPr id="10" name="Picture 9" descr="A picture containing silhouette&#10;&#10;AI-generated content may be incorrect.">
            <a:extLst>
              <a:ext uri="{FF2B5EF4-FFF2-40B4-BE49-F238E27FC236}">
                <a16:creationId xmlns:a16="http://schemas.microsoft.com/office/drawing/2014/main" id="{EF2C365B-C178-51FF-5CD3-24281ACFE1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946832" y="2343576"/>
            <a:ext cx="416780" cy="312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FD9210-905B-C52A-2B77-7F2FD22251A6}"/>
              </a:ext>
            </a:extLst>
          </p:cNvPr>
          <p:cNvSpPr txBox="1"/>
          <p:nvPr/>
        </p:nvSpPr>
        <p:spPr>
          <a:xfrm>
            <a:off x="4226107" y="2357607"/>
            <a:ext cx="280334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3: Powered by AI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AFC76-C437-020C-4079-BAE9D8ABB372}"/>
              </a:ext>
            </a:extLst>
          </p:cNvPr>
          <p:cNvSpPr txBox="1"/>
          <p:nvPr/>
        </p:nvSpPr>
        <p:spPr>
          <a:xfrm>
            <a:off x="52181" y="2425077"/>
            <a:ext cx="3279913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4: Document Management</a:t>
            </a:r>
          </a:p>
        </p:txBody>
      </p:sp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91C18353-E018-9739-A035-BF3CC683A1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708321" y="2425077"/>
            <a:ext cx="260612" cy="231085"/>
          </a:xfrm>
          <a:prstGeom prst="rect">
            <a:avLst/>
          </a:prstGeom>
        </p:spPr>
      </p:pic>
      <p:pic>
        <p:nvPicPr>
          <p:cNvPr id="12" name="Picture 11" descr="A close-up of a robot&#10;&#10;AI-generated content may be incorrect.">
            <a:extLst>
              <a:ext uri="{FF2B5EF4-FFF2-40B4-BE49-F238E27FC236}">
                <a16:creationId xmlns:a16="http://schemas.microsoft.com/office/drawing/2014/main" id="{1DB319C2-53D6-EEED-2CC7-F578C1199E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615785" y="1833195"/>
            <a:ext cx="340936" cy="256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D652D7-1359-BB60-7E2E-172F7CEE37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7413" y="3095583"/>
            <a:ext cx="1743318" cy="1057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FB44A9-59B8-3986-2FCA-640774C38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2719" y="3088129"/>
            <a:ext cx="1450384" cy="1035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DFACC2-7388-6FA5-C736-569D937C37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0505" y="4201840"/>
            <a:ext cx="1293200" cy="17433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7A086D-5400-E784-2C8A-2AEB0256E0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3269" y="3102419"/>
            <a:ext cx="1778773" cy="1035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2B1E31-D8DD-34AA-B13F-68A8158641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4923" y="3116709"/>
            <a:ext cx="1900503" cy="1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F2316-26B9-7206-D631-461883278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B17861-78FF-F240-56C3-4E274CBBE407}"/>
              </a:ext>
            </a:extLst>
          </p:cNvPr>
          <p:cNvSpPr txBox="1"/>
          <p:nvPr/>
        </p:nvSpPr>
        <p:spPr>
          <a:xfrm>
            <a:off x="669775" y="1855808"/>
            <a:ext cx="2142503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5: Agentic Tools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718161-344F-7B3A-56BB-27DE06727836}"/>
              </a:ext>
            </a:extLst>
          </p:cNvPr>
          <p:cNvSpPr/>
          <p:nvPr/>
        </p:nvSpPr>
        <p:spPr>
          <a:xfrm>
            <a:off x="2730342" y="1483417"/>
            <a:ext cx="1495766" cy="1439176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3AE0A62-9EAC-742F-3538-C701BD0AF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4606" r="36846" b="36668"/>
          <a:stretch/>
        </p:blipFill>
        <p:spPr>
          <a:xfrm rot="3435316" flipH="1">
            <a:off x="2967602" y="1615771"/>
            <a:ext cx="1021246" cy="1107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6BD50-0A82-4B95-C281-C12B327C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26" y="1518887"/>
            <a:ext cx="7429499" cy="1956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		The AI-Assisted Journey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33E8B-4223-A2FE-45B6-BB107EBFA95D}"/>
              </a:ext>
            </a:extLst>
          </p:cNvPr>
          <p:cNvSpPr txBox="1"/>
          <p:nvPr/>
        </p:nvSpPr>
        <p:spPr>
          <a:xfrm>
            <a:off x="4080506" y="1400193"/>
            <a:ext cx="33246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Evolution1: Creating a custom application</a:t>
            </a:r>
          </a:p>
        </p:txBody>
      </p:sp>
      <p:pic>
        <p:nvPicPr>
          <p:cNvPr id="34" name="Picture 33" descr="A picture containing indoor, aircraft">
            <a:extLst>
              <a:ext uri="{FF2B5EF4-FFF2-40B4-BE49-F238E27FC236}">
                <a16:creationId xmlns:a16="http://schemas.microsoft.com/office/drawing/2014/main" id="{7B360BB3-E9B7-7DD9-829B-510408F3D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0502" y="1287115"/>
            <a:ext cx="538349" cy="53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F340-E307-5295-1A5D-4514E77AADC0}"/>
              </a:ext>
            </a:extLst>
          </p:cNvPr>
          <p:cNvSpPr txBox="1"/>
          <p:nvPr/>
        </p:nvSpPr>
        <p:spPr>
          <a:xfrm>
            <a:off x="4340665" y="1805227"/>
            <a:ext cx="483315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Evolution2: Semantic Kernel Group Chat + Indexed Blob Storage </a:t>
            </a:r>
          </a:p>
          <a:p>
            <a:endParaRPr lang="en-US" sz="1350" dirty="0">
              <a:solidFill>
                <a:srgbClr val="00B0F0"/>
              </a:solidFill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FC9C5-894D-86A1-DC11-4BE25A295F4E}"/>
              </a:ext>
            </a:extLst>
          </p:cNvPr>
          <p:cNvSpPr txBox="1"/>
          <p:nvPr/>
        </p:nvSpPr>
        <p:spPr>
          <a:xfrm>
            <a:off x="845967" y="4550294"/>
            <a:ext cx="26322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ighlight>
                  <a:srgbClr val="FF0000"/>
                </a:highlight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Resolved</a:t>
            </a:r>
          </a:p>
          <a:p>
            <a:r>
              <a:rPr lang="en-US" sz="1350" dirty="0"/>
              <a:t>It is time to choose</a:t>
            </a:r>
          </a:p>
        </p:txBody>
      </p:sp>
      <p:pic>
        <p:nvPicPr>
          <p:cNvPr id="27" name="Picture 26" descr="Icon&#10;&#10;AI-generated content may be incorrect.">
            <a:extLst>
              <a:ext uri="{FF2B5EF4-FFF2-40B4-BE49-F238E27FC236}">
                <a16:creationId xmlns:a16="http://schemas.microsoft.com/office/drawing/2014/main" id="{DAF3C664-B132-9B0E-0CDC-086C25F86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66000" y="1760616"/>
            <a:ext cx="522958" cy="522958"/>
          </a:xfrm>
          <a:prstGeom prst="rect">
            <a:avLst/>
          </a:prstGeom>
          <a:noFill/>
        </p:spPr>
      </p:pic>
      <p:pic>
        <p:nvPicPr>
          <p:cNvPr id="10" name="Picture 9" descr="A picture containing silhouette&#10;&#10;AI-generated content may be incorrect.">
            <a:extLst>
              <a:ext uri="{FF2B5EF4-FFF2-40B4-BE49-F238E27FC236}">
                <a16:creationId xmlns:a16="http://schemas.microsoft.com/office/drawing/2014/main" id="{8726282F-9AF6-E533-52E6-6264A62365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946832" y="2343576"/>
            <a:ext cx="416780" cy="312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EC2646-42BF-AB3F-AE8F-05494BFC0002}"/>
              </a:ext>
            </a:extLst>
          </p:cNvPr>
          <p:cNvSpPr txBox="1"/>
          <p:nvPr/>
        </p:nvSpPr>
        <p:spPr>
          <a:xfrm>
            <a:off x="4226107" y="2357607"/>
            <a:ext cx="280334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3: Powered by AI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880C3-F23C-C754-EB7B-178BD5F6702B}"/>
              </a:ext>
            </a:extLst>
          </p:cNvPr>
          <p:cNvSpPr txBox="1"/>
          <p:nvPr/>
        </p:nvSpPr>
        <p:spPr>
          <a:xfrm>
            <a:off x="52181" y="2425077"/>
            <a:ext cx="3279913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4: Document Management</a:t>
            </a:r>
          </a:p>
        </p:txBody>
      </p:sp>
      <p:pic>
        <p:nvPicPr>
          <p:cNvPr id="7" name="Picture 6" descr="Icon&#10;&#10;AI-generated content may be incorrect.">
            <a:extLst>
              <a:ext uri="{FF2B5EF4-FFF2-40B4-BE49-F238E27FC236}">
                <a16:creationId xmlns:a16="http://schemas.microsoft.com/office/drawing/2014/main" id="{F48AAB01-B27D-EC98-BEAA-408A18C7A4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708321" y="2425077"/>
            <a:ext cx="260612" cy="231085"/>
          </a:xfrm>
          <a:prstGeom prst="rect">
            <a:avLst/>
          </a:prstGeom>
        </p:spPr>
      </p:pic>
      <p:pic>
        <p:nvPicPr>
          <p:cNvPr id="12" name="Picture 11" descr="A close-up of a robot&#10;&#10;AI-generated content may be incorrect.">
            <a:extLst>
              <a:ext uri="{FF2B5EF4-FFF2-40B4-BE49-F238E27FC236}">
                <a16:creationId xmlns:a16="http://schemas.microsoft.com/office/drawing/2014/main" id="{0C05ED7B-9F48-72F5-F1C7-5272BA0807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615785" y="1833195"/>
            <a:ext cx="340936" cy="256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19923-3A61-D9EC-926F-203E8A0D9BBE}"/>
              </a:ext>
            </a:extLst>
          </p:cNvPr>
          <p:cNvSpPr txBox="1"/>
          <p:nvPr/>
        </p:nvSpPr>
        <p:spPr>
          <a:xfrm>
            <a:off x="1183837" y="1380137"/>
            <a:ext cx="1772884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5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Evolution 6:  Selection</a:t>
            </a:r>
          </a:p>
        </p:txBody>
      </p:sp>
      <p:pic>
        <p:nvPicPr>
          <p:cNvPr id="23" name="Picture 22" descr="Icon&#10;&#10;AI-generated content may be incorrect.">
            <a:extLst>
              <a:ext uri="{FF2B5EF4-FFF2-40B4-BE49-F238E27FC236}">
                <a16:creationId xmlns:a16="http://schemas.microsoft.com/office/drawing/2014/main" id="{A8DB75A7-22F7-D0D5-602A-ADEB31B01B9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864129" y="1424956"/>
            <a:ext cx="302124" cy="29507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F89E7F2-D143-5EAD-08C2-2926E5AB0DE4}"/>
              </a:ext>
            </a:extLst>
          </p:cNvPr>
          <p:cNvSpPr/>
          <p:nvPr/>
        </p:nvSpPr>
        <p:spPr>
          <a:xfrm>
            <a:off x="3521329" y="4580300"/>
            <a:ext cx="2288569" cy="1379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7BADA8F-0262-B744-B20D-39D71B78DB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2489" y="3153147"/>
            <a:ext cx="1743318" cy="10574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C19E69-DFF1-2386-B828-8E01FBE807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77795" y="3145693"/>
            <a:ext cx="1450384" cy="10359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62918D-E9DC-01D5-96E6-976A9F7590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77035" y="4761267"/>
            <a:ext cx="1778773" cy="10359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98381C-AECF-0220-B54C-6852EA8457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89999" y="3174272"/>
            <a:ext cx="1900503" cy="1007409"/>
          </a:xfrm>
          <a:prstGeom prst="rect">
            <a:avLst/>
          </a:prstGeom>
        </p:spPr>
      </p:pic>
      <p:pic>
        <p:nvPicPr>
          <p:cNvPr id="38" name="Picture 37" descr="Icon&#10;&#10;AI-generated content may be incorrect.">
            <a:extLst>
              <a:ext uri="{FF2B5EF4-FFF2-40B4-BE49-F238E27FC236}">
                <a16:creationId xmlns:a16="http://schemas.microsoft.com/office/drawing/2014/main" id="{08C2CBCE-8B9D-D8FB-07BE-6E6F15DD5DD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498897" y="4366994"/>
            <a:ext cx="399242" cy="3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E85C-2445-E395-973A-E8C8D627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321139"/>
            <a:ext cx="7429499" cy="41717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🔬 The Great AI IDE Experiment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FF2EC-DF49-EF8B-DE55-0CD3D0BD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586"/>
          <a:stretch/>
        </p:blipFill>
        <p:spPr>
          <a:xfrm>
            <a:off x="856060" y="2648806"/>
            <a:ext cx="7482413" cy="78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CAE0-B9F4-8B8B-6876-FE68C2FB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079" y="899401"/>
            <a:ext cx="3343742" cy="51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8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593B-63CA-77B8-DC5F-E38B64E9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321138"/>
            <a:ext cx="7429499" cy="1838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🏆 Why VS Code + GitHub Copilot Won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A9A51-CEED-88B3-ED1A-C278E6D8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4439"/>
          <a:stretch/>
        </p:blipFill>
        <p:spPr>
          <a:xfrm>
            <a:off x="2119518" y="1864042"/>
            <a:ext cx="4104748" cy="1128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FF0DDB-5935-CAA9-E6BF-72159D0D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636" b="25565"/>
          <a:stretch/>
        </p:blipFill>
        <p:spPr>
          <a:xfrm>
            <a:off x="2119518" y="4588988"/>
            <a:ext cx="4104748" cy="105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0CAD1D-038C-4D6B-0BDD-1BBC43A5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93" b="50808"/>
          <a:stretch/>
        </p:blipFill>
        <p:spPr>
          <a:xfrm>
            <a:off x="2119517" y="3265427"/>
            <a:ext cx="4104748" cy="10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2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DE66-9D6E-C488-F42E-A55FC1C18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D0837-E81C-769F-40C4-88B954E5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38A649EF-B9CC-7768-A802-4D7BC5B3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00FD80-4075-5964-BD5C-C20EE77E4CAE}"/>
              </a:ext>
            </a:extLst>
          </p:cNvPr>
          <p:cNvSpPr txBox="1">
            <a:spLocks/>
          </p:cNvSpPr>
          <p:nvPr/>
        </p:nvSpPr>
        <p:spPr>
          <a:xfrm>
            <a:off x="1856927" y="115203"/>
            <a:ext cx="6593681" cy="690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Resolution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E4F31C-59A6-444C-A137-2BA92A25A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058935"/>
              </p:ext>
            </p:extLst>
          </p:nvPr>
        </p:nvGraphicFramePr>
        <p:xfrm>
          <a:off x="1887651" y="1477175"/>
          <a:ext cx="5887446" cy="256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723">
                  <a:extLst>
                    <a:ext uri="{9D8B030D-6E8A-4147-A177-3AD203B41FA5}">
                      <a16:colId xmlns:a16="http://schemas.microsoft.com/office/drawing/2014/main" val="856895921"/>
                    </a:ext>
                  </a:extLst>
                </a:gridCol>
                <a:gridCol w="2943723">
                  <a:extLst>
                    <a:ext uri="{9D8B030D-6E8A-4147-A177-3AD203B41FA5}">
                      <a16:colId xmlns:a16="http://schemas.microsoft.com/office/drawing/2014/main" val="2528902983"/>
                    </a:ext>
                  </a:extLst>
                </a:gridCol>
              </a:tblGrid>
              <a:tr h="58495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w Cen MT (Body)"/>
                        </a:rPr>
                        <a:t>BEFORE (Challenges)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w Cen MT (Body)"/>
                        </a:rPr>
                        <a:t>AFTER (Improvements with Document Intelligence Platform)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536017"/>
                  </a:ext>
                </a:extLst>
              </a:tr>
              <a:tr h="10529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latin typeface="Tw Cen MT (Body)"/>
                        </a:rPr>
                        <a:t>High Manual Effort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Clerks manually review filings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Rule interpretation done by humans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Manual Notification 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latin typeface="Tw Cen MT (Body)"/>
                        </a:rPr>
                        <a:t>AI-Driven Automation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OCR via Azure Forms Recognizer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GPT/AI model analyzes sections using micro-prompts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RAG ensures context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847967"/>
                  </a:ext>
                </a:extLst>
              </a:tr>
              <a:tr h="930385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w Cen MT (Body)"/>
                        </a:rPr>
                        <a:t>Slow &amp; Inconsistent Turnaround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Processing time varies by staff load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Human fatigue causes inconsistency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w Cen MT (Body)"/>
                        </a:rPr>
                        <a:t>Faster, Consistent Processing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Automated validation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w Cen MT (Body)"/>
                        </a:rPr>
                        <a:t>Clerk sees summarized outcomes, not raw 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918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5C46FF-17EC-A7D1-5B85-3DB26372B920}"/>
              </a:ext>
            </a:extLst>
          </p:cNvPr>
          <p:cNvSpPr txBox="1"/>
          <p:nvPr/>
        </p:nvSpPr>
        <p:spPr>
          <a:xfrm>
            <a:off x="1887651" y="911173"/>
            <a:ext cx="56800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Shift: Manual Review → AI-Augmented Decisioning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5E509-871E-DA85-464C-5BE9B7BB7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57732"/>
              </p:ext>
            </p:extLst>
          </p:nvPr>
        </p:nvGraphicFramePr>
        <p:xfrm>
          <a:off x="1887651" y="4350378"/>
          <a:ext cx="5918170" cy="2237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085">
                  <a:extLst>
                    <a:ext uri="{9D8B030D-6E8A-4147-A177-3AD203B41FA5}">
                      <a16:colId xmlns:a16="http://schemas.microsoft.com/office/drawing/2014/main" val="633801484"/>
                    </a:ext>
                  </a:extLst>
                </a:gridCol>
                <a:gridCol w="2959085">
                  <a:extLst>
                    <a:ext uri="{9D8B030D-6E8A-4147-A177-3AD203B41FA5}">
                      <a16:colId xmlns:a16="http://schemas.microsoft.com/office/drawing/2014/main" val="1510675633"/>
                    </a:ext>
                  </a:extLst>
                </a:gridCol>
              </a:tblGrid>
              <a:tr h="538651">
                <a:tc>
                  <a:txBody>
                    <a:bodyPr/>
                    <a:lstStyle/>
                    <a:p>
                      <a:r>
                        <a:rPr lang="en-US" sz="1200" dirty="0"/>
                        <a:t>Roadmap </a:t>
                      </a:r>
                      <a:r>
                        <a:rPr lang="en-US" sz="1200" b="1" dirty="0"/>
                        <a:t>(for future use cases)</a:t>
                      </a:r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675935"/>
                  </a:ext>
                </a:extLst>
              </a:tr>
              <a:tr h="849299">
                <a:tc>
                  <a:txBody>
                    <a:bodyPr/>
                    <a:lstStyle/>
                    <a:p>
                      <a:r>
                        <a:rPr lang="en-US" sz="1200" b="1" dirty="0"/>
                        <a:t>Rigid Rule Management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Rules embedded inside CMS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Changes require developer 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LLM-Powered Dynamic Rules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Rules managed outside CMS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LLM interprets and applies rules on demand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21591"/>
                  </a:ext>
                </a:extLst>
              </a:tr>
              <a:tr h="8492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Compliance Risks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Missing signatures/fields often missed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Manual redaction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LLM-Powered Dynamic Rules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Rules managed outside CMS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• LLM interprets and applies rules on demand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5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38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82334-EFF9-3228-7D33-4211EEA00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3D4FC9-682E-F5D4-EDA4-4925EB2C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603501"/>
            <a:ext cx="5143500" cy="1025922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/>
              <a:t>SET up &amp; go</a:t>
            </a:r>
          </a:p>
        </p:txBody>
      </p:sp>
      <p:pic>
        <p:nvPicPr>
          <p:cNvPr id="9" name="Picture 8" descr="A picture containing gear, metalware, wheel, transport&#10;&#10;AI-generated content may be incorrect.">
            <a:extLst>
              <a:ext uri="{FF2B5EF4-FFF2-40B4-BE49-F238E27FC236}">
                <a16:creationId xmlns:a16="http://schemas.microsoft.com/office/drawing/2014/main" id="{CC63E228-4D99-C499-7585-9D8ABC8681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0"/>
          <a:stretch>
            <a:fillRect/>
          </a:stretch>
        </p:blipFill>
        <p:spPr>
          <a:xfrm>
            <a:off x="-100876" y="864394"/>
            <a:ext cx="9141292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94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FB6D-4F43-FCD3-3D48-EF5A719E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032486"/>
            <a:ext cx="7429499" cy="5457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Source folder</a:t>
            </a:r>
            <a:br>
              <a:rPr lang="en-US" b="1" dirty="0"/>
            </a:b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FF077A-E635-8725-884B-20C1A7AF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31" y="2003456"/>
            <a:ext cx="2740610" cy="4007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927C86-A09B-7240-3E84-FEAE22E3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09" y="2256904"/>
            <a:ext cx="1803047" cy="2686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73CB08-A146-EA14-15B2-D2698E7C9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086" y="1976511"/>
            <a:ext cx="2247559" cy="34425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D397F4-D5BB-ED41-14A9-87F30845651C}"/>
              </a:ext>
            </a:extLst>
          </p:cNvPr>
          <p:cNvSpPr txBox="1"/>
          <p:nvPr/>
        </p:nvSpPr>
        <p:spPr>
          <a:xfrm>
            <a:off x="3114303" y="1398436"/>
            <a:ext cx="41403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Adding Context is fundamental</a:t>
            </a:r>
          </a:p>
        </p:txBody>
      </p:sp>
      <p:pic>
        <p:nvPicPr>
          <p:cNvPr id="10" name="Picture 9" descr="A yellow and black sign&#10;&#10;AI-generated content may be incorrect.">
            <a:extLst>
              <a:ext uri="{FF2B5EF4-FFF2-40B4-BE49-F238E27FC236}">
                <a16:creationId xmlns:a16="http://schemas.microsoft.com/office/drawing/2014/main" id="{58F732C5-CFDC-A1AD-7070-10A2496C4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" y="857250"/>
            <a:ext cx="2773217" cy="10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65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697F6-37CC-134F-C243-CC3DC6A02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C439-2F37-5969-D9B2-C96505F3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523" y="1037114"/>
            <a:ext cx="7429499" cy="545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Model Context Protocol (MCP)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A87A0-AF53-5470-AC3B-8E64DB85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37"/>
          <a:stretch/>
        </p:blipFill>
        <p:spPr>
          <a:xfrm>
            <a:off x="5277286" y="2189335"/>
            <a:ext cx="3791373" cy="1471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C4243-22CD-A0EF-51FF-538CCFE0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520"/>
          <a:stretch/>
        </p:blipFill>
        <p:spPr>
          <a:xfrm>
            <a:off x="5277286" y="3775385"/>
            <a:ext cx="3791373" cy="1046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130CCF-0927-522A-890F-F6BE71E8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" y="2189335"/>
            <a:ext cx="5107223" cy="2632999"/>
          </a:xfrm>
          <a:prstGeom prst="rect">
            <a:avLst/>
          </a:prstGeom>
        </p:spPr>
      </p:pic>
      <p:pic>
        <p:nvPicPr>
          <p:cNvPr id="15" name="Picture 14" descr="A person wearing a gas mask and holding a microphone in front of a blackboard&#10;&#10;AI-generated content may be incorrect.">
            <a:extLst>
              <a:ext uri="{FF2B5EF4-FFF2-40B4-BE49-F238E27FC236}">
                <a16:creationId xmlns:a16="http://schemas.microsoft.com/office/drawing/2014/main" id="{1908A87E-2099-794D-5D85-828D9B444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" y="857251"/>
            <a:ext cx="1096241" cy="10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54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272E-F061-378C-2A48-607EAC10D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3B83-28BB-1234-B6B1-E2D588DAE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579" y="999290"/>
            <a:ext cx="4446569" cy="4149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Using prompts</a:t>
            </a:r>
            <a:br>
              <a:rPr lang="en-US" b="1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040E88-52E1-5110-5AC8-3A7CBA56734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13581" y="2892485"/>
            <a:ext cx="2406551" cy="1550710"/>
          </a:xfrm>
        </p:spPr>
        <p:txBody>
          <a:bodyPr/>
          <a:lstStyle/>
          <a:p>
            <a:r>
              <a:rPr lang="en-US" dirty="0"/>
              <a:t>Generic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A93A51-719F-FEDC-A674-B62ED53261A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131124" y="2892485"/>
            <a:ext cx="3125429" cy="1540489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29ABB-2781-58DE-F728-DD4281F5D08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199991" y="2892485"/>
            <a:ext cx="2396226" cy="1293415"/>
          </a:xfrm>
        </p:spPr>
        <p:txBody>
          <a:bodyPr/>
          <a:lstStyle/>
          <a:p>
            <a:r>
              <a:rPr lang="en-US" dirty="0"/>
              <a:t>Checks and balances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EBFB1-2CA7-4BD1-78F7-1242F245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72" r="42166" b="8249"/>
          <a:stretch/>
        </p:blipFill>
        <p:spPr>
          <a:xfrm>
            <a:off x="756922" y="3122666"/>
            <a:ext cx="2365589" cy="1136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544A2-100B-F871-0C1E-DA658AF6F2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15" r="28073"/>
          <a:stretch/>
        </p:blipFill>
        <p:spPr>
          <a:xfrm>
            <a:off x="3187686" y="3140236"/>
            <a:ext cx="3012305" cy="11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543DD-3026-365D-7951-BCDD0C1846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826" r="49427" b="7617"/>
          <a:stretch/>
        </p:blipFill>
        <p:spPr>
          <a:xfrm>
            <a:off x="6256553" y="3147826"/>
            <a:ext cx="2194092" cy="1111685"/>
          </a:xfrm>
          <a:prstGeom prst="rect">
            <a:avLst/>
          </a:prstGeom>
        </p:spPr>
      </p:pic>
      <p:pic>
        <p:nvPicPr>
          <p:cNvPr id="4" name="Picture 3" descr="A person wearing a gas mask and holding a microphone in front of a blackboard&#10;&#10;AI-generated content may be incorrect.">
            <a:extLst>
              <a:ext uri="{FF2B5EF4-FFF2-40B4-BE49-F238E27FC236}">
                <a16:creationId xmlns:a16="http://schemas.microsoft.com/office/drawing/2014/main" id="{6088E2A8-DFEC-5F66-8CEA-A4D2C33D5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" y="857251"/>
            <a:ext cx="1096241" cy="10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DBD3-3402-D2BB-1598-6B65296F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579" y="999290"/>
            <a:ext cx="4446569" cy="4149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Using prompts</a:t>
            </a:r>
            <a:br>
              <a:rPr lang="en-US" b="1" dirty="0"/>
            </a:b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1C074C-D7B7-301C-0BA3-A2D497EC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278" y="1862126"/>
            <a:ext cx="3365176" cy="9716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96C2F8-B3D2-A942-9A0C-D6FC0B91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64"/>
          <a:stretch/>
        </p:blipFill>
        <p:spPr>
          <a:xfrm>
            <a:off x="2542278" y="2936013"/>
            <a:ext cx="3365176" cy="9859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966766-6518-8602-AA18-28F5AAE4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132"/>
          <a:stretch/>
        </p:blipFill>
        <p:spPr>
          <a:xfrm>
            <a:off x="2542278" y="4143247"/>
            <a:ext cx="3365176" cy="914528"/>
          </a:xfrm>
          <a:prstGeom prst="rect">
            <a:avLst/>
          </a:prstGeom>
        </p:spPr>
      </p:pic>
      <p:pic>
        <p:nvPicPr>
          <p:cNvPr id="40" name="Picture 39" descr="A person wearing a gas mask and holding a microphone in front of a blackboard&#10;&#10;AI-generated content may be incorrect.">
            <a:extLst>
              <a:ext uri="{FF2B5EF4-FFF2-40B4-BE49-F238E27FC236}">
                <a16:creationId xmlns:a16="http://schemas.microsoft.com/office/drawing/2014/main" id="{072470FC-5BD4-804A-0F51-6C57F77D7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" y="857251"/>
            <a:ext cx="1096241" cy="10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4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21DA-F0CF-CA70-CFC6-2B49D0E9A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AC188-533B-C0DE-3786-9C5F4BFF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579" y="999290"/>
            <a:ext cx="4446569" cy="4149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Using prompts</a:t>
            </a:r>
            <a:br>
              <a:rPr lang="en-US" b="1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F98B2-8D10-2BA9-0327-715A0207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19" y="2044470"/>
            <a:ext cx="2488097" cy="3300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ECFFD-17E5-783E-2D0C-29C61DA8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475" y="2018385"/>
            <a:ext cx="5135603" cy="3967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C38BBB-91ED-DD51-829B-79DE7F5406CA}"/>
              </a:ext>
            </a:extLst>
          </p:cNvPr>
          <p:cNvSpPr txBox="1"/>
          <p:nvPr/>
        </p:nvSpPr>
        <p:spPr>
          <a:xfrm>
            <a:off x="2543538" y="1767470"/>
            <a:ext cx="1247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Sample prompt</a:t>
            </a:r>
          </a:p>
        </p:txBody>
      </p:sp>
      <p:pic>
        <p:nvPicPr>
          <p:cNvPr id="7" name="Picture 6" descr="A person wearing a gas mask and holding a microphone in front of a blackboard&#10;&#10;AI-generated content may be incorrect.">
            <a:extLst>
              <a:ext uri="{FF2B5EF4-FFF2-40B4-BE49-F238E27FC236}">
                <a16:creationId xmlns:a16="http://schemas.microsoft.com/office/drawing/2014/main" id="{C52BC46F-F86E-CD64-C6FC-6BB7B6808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" y="857251"/>
            <a:ext cx="1096241" cy="10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9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9ADA-F7AC-A135-FC94-E1F0A751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419" y="1060708"/>
            <a:ext cx="7429499" cy="398124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VisionNG</a:t>
            </a:r>
            <a:r>
              <a:rPr lang="en-US" b="1" dirty="0"/>
              <a:t> WITH Clean Architecture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3A77B-C751-B3A8-41CA-689957CF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2" y="1676481"/>
            <a:ext cx="7170517" cy="4324269"/>
          </a:xfrm>
          <a:prstGeom prst="rect">
            <a:avLst/>
          </a:prstGeom>
        </p:spPr>
      </p:pic>
      <p:pic>
        <p:nvPicPr>
          <p:cNvPr id="4" name="Picture 3" descr="A person wearing a gas mask and holding a microphone in front of a blackboard&#10;&#10;AI-generated content may be incorrect.">
            <a:extLst>
              <a:ext uri="{FF2B5EF4-FFF2-40B4-BE49-F238E27FC236}">
                <a16:creationId xmlns:a16="http://schemas.microsoft.com/office/drawing/2014/main" id="{C3D559D6-5748-BB74-E24D-50027378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857251"/>
            <a:ext cx="1096241" cy="10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57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D524-6E01-5B2F-9C07-AB6BE4AF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DFE8-45F9-322F-8E04-2833BB7D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64" y="1128544"/>
            <a:ext cx="7429499" cy="824948"/>
          </a:xfrm>
        </p:spPr>
        <p:txBody>
          <a:bodyPr>
            <a:normAutofit/>
          </a:bodyPr>
          <a:lstStyle/>
          <a:p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48C83E-4E06-1496-64BC-7C998F3B550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 err="1"/>
              <a:t>MediatR</a:t>
            </a:r>
            <a:r>
              <a:rPr lang="en-US" dirty="0"/>
              <a:t> ----&gt; Mediator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3F67AE-8398-C187-81FF-4EB2AFE14178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765563" y="3379826"/>
            <a:ext cx="3009470" cy="1823202"/>
          </a:xfrm>
        </p:spPr>
        <p:txBody>
          <a:bodyPr/>
          <a:lstStyle/>
          <a:p>
            <a:r>
              <a:rPr lang="en-US" dirty="0"/>
              <a:t>Fluent Validations  ----&gt;  Fluent Validations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MediatR</a:t>
            </a:r>
            <a:r>
              <a:rPr lang="en-US" dirty="0"/>
              <a:t>)                           (Mediator)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C552CF-6AD3-A860-1009-EA5DC6C669D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Mapping data with </a:t>
            </a:r>
            <a:r>
              <a:rPr lang="en-US" dirty="0" err="1"/>
              <a:t>Mapperly</a:t>
            </a:r>
            <a:endParaRPr lang="en-US" dirty="0"/>
          </a:p>
        </p:txBody>
      </p:sp>
      <p:pic>
        <p:nvPicPr>
          <p:cNvPr id="4" name="Picture 3" descr="A person wearing a gas mask and holding a microphone in front of a blackboard&#10;&#10;AI-generated content may be incorrect.">
            <a:extLst>
              <a:ext uri="{FF2B5EF4-FFF2-40B4-BE49-F238E27FC236}">
                <a16:creationId xmlns:a16="http://schemas.microsoft.com/office/drawing/2014/main" id="{362B8417-8EB5-6A8D-D4CA-276B2A0C5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857251"/>
            <a:ext cx="1096241" cy="10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58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530F-0703-847A-FACF-1A8DA51D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749F-7131-CA6E-6453-84EA664B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863" y="909431"/>
            <a:ext cx="4734482" cy="5219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Sonar Cloud – CODE COVERAGE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2B492-64B4-C428-1416-E01B2355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1" y="1619152"/>
            <a:ext cx="8830918" cy="217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C99EF-5A33-DC30-56F1-8C6E0D36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1" y="3875488"/>
            <a:ext cx="6738731" cy="20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8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C28B-9F2F-1434-A850-EA281343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144926"/>
            <a:ext cx="7429499" cy="33621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📊 Real Impact &amp; Results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F7B52-AB60-C2DA-7319-2A9E4810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394373"/>
            <a:ext cx="5422538" cy="44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ECD65-0A2C-F9F5-2607-9A4B1DE20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F34DC1-27D9-E33C-E33C-4A568729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20" y="5100036"/>
            <a:ext cx="862080" cy="873652"/>
          </a:xfrm>
          <a:prstGeom prst="rect">
            <a:avLst/>
          </a:prstGeom>
        </p:spPr>
      </p:pic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D8A6332-479B-AC50-CBFF-DBD824DC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586" y="881898"/>
            <a:ext cx="595277" cy="5952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DE70F6-3828-8510-7BD5-5D4E03BC6D3E}"/>
              </a:ext>
            </a:extLst>
          </p:cNvPr>
          <p:cNvSpPr txBox="1">
            <a:spLocks/>
          </p:cNvSpPr>
          <p:nvPr/>
        </p:nvSpPr>
        <p:spPr>
          <a:xfrm>
            <a:off x="1677353" y="191864"/>
            <a:ext cx="2126551" cy="5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Timeline</a:t>
            </a:r>
            <a:endParaRPr lang="en-US" sz="2800" dirty="0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91504B7D-78B9-8625-047D-FDCD993EB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194112"/>
              </p:ext>
            </p:extLst>
          </p:nvPr>
        </p:nvGraphicFramePr>
        <p:xfrm>
          <a:off x="2116539" y="881898"/>
          <a:ext cx="5560827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18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9623AD6D-654B-6B32-2F22-F17932DAC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52" y="1477175"/>
            <a:ext cx="7283824" cy="3930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E7987E-6C11-22F8-33D5-24CA0E283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75160" y="1077586"/>
            <a:ext cx="6896454" cy="48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45F1E-F736-F095-BF3F-5F47A419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" y="3344683"/>
            <a:ext cx="3177436" cy="2124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D24B1-9E95-CB24-9599-6F08F505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495" y="3333587"/>
            <a:ext cx="4556526" cy="212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12D4C6-EB25-6B26-3C51-31FD850CE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870" y="2262880"/>
            <a:ext cx="4945669" cy="69663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AF09798-9661-8AB6-EE66-77EFF1E9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427" y="936091"/>
            <a:ext cx="5932018" cy="463382"/>
          </a:xfrm>
        </p:spPr>
        <p:txBody>
          <a:bodyPr/>
          <a:lstStyle/>
          <a:p>
            <a:r>
              <a:rPr lang="en-US" dirty="0"/>
              <a:t>Integration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6D1811-E254-6AAC-8158-E163CC308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" y="857250"/>
            <a:ext cx="1293668" cy="86903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05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57B8-E169-880C-A034-EC4FF4EC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073489"/>
            <a:ext cx="7429499" cy="53147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💡 Key Lessons Learned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6B716-3FC9-4FCB-7D62-C8112A8D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92" y="1620440"/>
            <a:ext cx="4000501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3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E8A3-6C0B-EA24-B0B6-B560DE32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924" y="931793"/>
            <a:ext cx="4734482" cy="5219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🔄 Our Migration Pipeline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29429-E577-AAF5-88DF-82A1408E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8" y="1076739"/>
            <a:ext cx="3314963" cy="486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29FDE-A5B0-1C56-5BA9-877B69F1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11" y="2338617"/>
            <a:ext cx="2310302" cy="172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E9800-0138-5379-8567-DFA50855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511" y="4089121"/>
            <a:ext cx="2310302" cy="1859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59FA58-17EE-0838-1BCC-1E2BC0BD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92" y="1434890"/>
            <a:ext cx="1702892" cy="398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2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E5CB-B8DD-02C6-1ABE-75F18677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318" y="3030443"/>
            <a:ext cx="7429499" cy="7206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📋 Recommendations for Your Team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CC0E9-4603-9F88-A419-39B95638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402" y="914401"/>
            <a:ext cx="3567015" cy="49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18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FD44-33CF-2BE6-1F2C-E7464A27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050976"/>
            <a:ext cx="7429499" cy="4712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🎉 Key Takeaways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6E594-E7CC-E274-B90B-C5C7440E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0" y="1522269"/>
            <a:ext cx="5108867" cy="39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82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EAF4D-ED3A-FC2A-413A-4401E46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98" y="2394070"/>
            <a:ext cx="6030167" cy="86451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46014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78DF3-5F80-ECA6-D173-4D87169A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34299-8917-C00E-A6C7-9D50547BC874}"/>
              </a:ext>
            </a:extLst>
          </p:cNvPr>
          <p:cNvSpPr txBox="1"/>
          <p:nvPr/>
        </p:nvSpPr>
        <p:spPr>
          <a:xfrm>
            <a:off x="1" y="275547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Questions?</a:t>
            </a: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F57B7D29-5108-938E-508E-ACD93CDC1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395" y="176153"/>
            <a:ext cx="595277" cy="5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0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17CC7-CAD2-D337-043E-B420FDA71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5EBC6-FBD4-3DC0-B03E-4EBA1631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58775"/>
            <a:ext cx="8832850" cy="614045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F7C23-2DD6-05B8-2862-F15240AA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233" y="903532"/>
            <a:ext cx="8665534" cy="4626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EFC52-2AC4-140F-652D-D6E198437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74036" y="1189022"/>
            <a:ext cx="4673840" cy="3740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64820-C01D-E922-E990-A2AF898B09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87617" y="377308"/>
            <a:ext cx="4299171" cy="4762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C6647-7FA0-7587-574A-E7D46702DF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3041" y="682878"/>
            <a:ext cx="2444876" cy="4254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45FCB-C965-CF55-47BC-3642234BFC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1583" y="1205223"/>
            <a:ext cx="7112366" cy="480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8BFAC1-CF28-5FC6-458F-C0D5B404C1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796124" y="1144404"/>
            <a:ext cx="6553537" cy="4800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8E70FF-4D1C-3219-6C91-A62A193FD86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33980" y="703277"/>
            <a:ext cx="8810020" cy="4675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17612-D5AD-3D64-4D85-B33EC2CC9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40051" y="385927"/>
            <a:ext cx="4311872" cy="5143764"/>
          </a:xfrm>
          <a:prstGeom prst="rect">
            <a:avLst/>
          </a:prstGeom>
        </p:spPr>
      </p:pic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00481F56-92FC-B50D-C87D-D998CDCE16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4817"/>
            <a:ext cx="9144000" cy="53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81EA7-ED70-A9F0-148B-9E641A62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B93E15-63F8-EC16-AEA3-E732D6807BEE}"/>
              </a:ext>
            </a:extLst>
          </p:cNvPr>
          <p:cNvSpPr txBox="1">
            <a:spLocks/>
          </p:cNvSpPr>
          <p:nvPr/>
        </p:nvSpPr>
        <p:spPr>
          <a:xfrm>
            <a:off x="1832801" y="255712"/>
            <a:ext cx="2739199" cy="5672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Future use cases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5EC0E-5748-852D-7DD6-CC731036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160" y="5122398"/>
            <a:ext cx="862080" cy="873652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60E2B3C3-5D7B-0C0C-CFF5-D9098EB6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26" y="904260"/>
            <a:ext cx="595277" cy="595277"/>
          </a:xfrm>
          <a:prstGeom prst="rect">
            <a:avLst/>
          </a:prstGeom>
        </p:spPr>
      </p:pic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7F0FF469-EBAF-C8B1-EC14-D50EB7C42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1309361"/>
              </p:ext>
            </p:extLst>
          </p:nvPr>
        </p:nvGraphicFramePr>
        <p:xfrm>
          <a:off x="474064" y="173092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8DD729E-2B09-27E4-0B60-E89EAA5F6C1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3163" y="575643"/>
            <a:ext cx="9037674" cy="400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C4269-6FA0-A6DB-C3EA-CEE1B829D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978" y="1156018"/>
            <a:ext cx="9143999" cy="4694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B67A8-6377-2DF2-AD98-007F86B11E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80604" y="1033497"/>
            <a:ext cx="6845652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D314-6B6A-CD3E-123A-281E0052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7D794C5-8039-C4B2-F8A2-A616BB440843}"/>
              </a:ext>
            </a:extLst>
          </p:cNvPr>
          <p:cNvSpPr txBox="1">
            <a:spLocks/>
          </p:cNvSpPr>
          <p:nvPr/>
        </p:nvSpPr>
        <p:spPr>
          <a:xfrm>
            <a:off x="1677353" y="118712"/>
            <a:ext cx="2190559" cy="5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Key outcomes</a:t>
            </a:r>
            <a:endParaRPr lang="en-US" sz="2800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6CE2C07-012C-C936-96A4-97DF472114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811457"/>
              </p:ext>
            </p:extLst>
          </p:nvPr>
        </p:nvGraphicFramePr>
        <p:xfrm>
          <a:off x="2356866" y="876424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21" descr="Calendar&#10;&#10;AI-generated content may be incorrect.">
            <a:extLst>
              <a:ext uri="{FF2B5EF4-FFF2-40B4-BE49-F238E27FC236}">
                <a16:creationId xmlns:a16="http://schemas.microsoft.com/office/drawing/2014/main" id="{CE3AE135-0214-54C6-7F68-10A425B7D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76" y="2220654"/>
            <a:ext cx="8712648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1727-2E36-4B43-EC2C-4B1E818F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408D3C-BCBF-914D-6399-4FA7C00AEF44}"/>
              </a:ext>
            </a:extLst>
          </p:cNvPr>
          <p:cNvSpPr txBox="1">
            <a:spLocks/>
          </p:cNvSpPr>
          <p:nvPr/>
        </p:nvSpPr>
        <p:spPr>
          <a:xfrm>
            <a:off x="3277553" y="2742880"/>
            <a:ext cx="2190559" cy="5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</a:rPr>
              <a:t>Thank you!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0FA10-03F7-4378-B52E-5536D0A6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160" y="5122398"/>
            <a:ext cx="862080" cy="873652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7C829E87-F6CB-1321-E75A-1E5B3592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26" y="904260"/>
            <a:ext cx="595277" cy="5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43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4d8201-2741-4e42-83e3-2e2fc4a0a2c1">
      <Terms xmlns="http://schemas.microsoft.com/office/infopath/2007/PartnerControls"/>
    </lcf76f155ced4ddcb4097134ff3c332f>
    <TaxCatchAll xmlns="980de659-fec3-42d3-92b5-72452f1924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968223B1E852408A2674B5A9CCFDA8" ma:contentTypeVersion="16" ma:contentTypeDescription="Create a new document." ma:contentTypeScope="" ma:versionID="9cbe5ddc8765c2d92fc0659a261d034a">
  <xsd:schema xmlns:xsd="http://www.w3.org/2001/XMLSchema" xmlns:xs="http://www.w3.org/2001/XMLSchema" xmlns:p="http://schemas.microsoft.com/office/2006/metadata/properties" xmlns:ns2="304d8201-2741-4e42-83e3-2e2fc4a0a2c1" xmlns:ns3="980de659-fec3-42d3-92b5-72452f192458" targetNamespace="http://schemas.microsoft.com/office/2006/metadata/properties" ma:root="true" ma:fieldsID="2f44898c5b404f8d69abf3522d1ccdc1" ns2:_="" ns3:_="">
    <xsd:import namespace="304d8201-2741-4e42-83e3-2e2fc4a0a2c1"/>
    <xsd:import namespace="980de659-fec3-42d3-92b5-72452f1924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4d8201-2741-4e42-83e3-2e2fc4a0a2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4ec475d-60a2-43c9-b028-7bc66b519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de659-fec3-42d3-92b5-72452f19245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23e561d-c52e-4d8a-a107-16c167bd6e68}" ma:internalName="TaxCatchAll" ma:showField="CatchAllData" ma:web="980de659-fec3-42d3-92b5-72452f1924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AF760-0B98-47E6-A07E-1F88BAA19B16}">
  <ds:schemaRefs>
    <ds:schemaRef ds:uri="http://schemas.microsoft.com/office/2006/metadata/properties"/>
    <ds:schemaRef ds:uri="http://schemas.microsoft.com/office/infopath/2007/PartnerControls"/>
    <ds:schemaRef ds:uri="304d8201-2741-4e42-83e3-2e2fc4a0a2c1"/>
    <ds:schemaRef ds:uri="980de659-fec3-42d3-92b5-72452f192458"/>
  </ds:schemaRefs>
</ds:datastoreItem>
</file>

<file path=customXml/itemProps2.xml><?xml version="1.0" encoding="utf-8"?>
<ds:datastoreItem xmlns:ds="http://schemas.openxmlformats.org/officeDocument/2006/customXml" ds:itemID="{4D8DB8FE-85AE-47F5-9AC1-364B17F861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6E84B5-72C2-4A12-8910-1503DDF33F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4d8201-2741-4e42-83e3-2e2fc4a0a2c1"/>
    <ds:schemaRef ds:uri="980de659-fec3-42d3-92b5-72452f1924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12814</TotalTime>
  <Words>1973</Words>
  <Application>Microsoft Office PowerPoint</Application>
  <PresentationFormat>On-screen Show (4:3)</PresentationFormat>
  <Paragraphs>378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Arial</vt:lpstr>
      <vt:lpstr>TW Cen MT</vt:lpstr>
      <vt:lpstr>TW Cen MT</vt:lpstr>
      <vt:lpstr>Tw Cen MT (Body)</vt:lpstr>
      <vt:lpstr>Wingdings</vt:lpstr>
      <vt:lpstr>Circuit</vt:lpstr>
      <vt:lpstr>1_Circuit</vt:lpstr>
      <vt:lpstr>Innovate, Automate and Elevate  Harnessing the Power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Services Progression over time</vt:lpstr>
      <vt:lpstr>AI Studio / AI services API</vt:lpstr>
      <vt:lpstr>AI Studio / AI services API and it’s Purpose</vt:lpstr>
      <vt:lpstr>Definitions / terminology</vt:lpstr>
      <vt:lpstr>Easy virtual Answers (EVA)</vt:lpstr>
      <vt:lpstr>EVA and Its Approaches</vt:lpstr>
      <vt:lpstr>EVA in ACTION</vt:lpstr>
      <vt:lpstr>EVA Outcomes</vt:lpstr>
      <vt:lpstr>EMI (HR Chatbot)</vt:lpstr>
      <vt:lpstr>EMI and it’s Approaches</vt:lpstr>
      <vt:lpstr>EMI In action</vt:lpstr>
      <vt:lpstr>EMI outcomes</vt:lpstr>
      <vt:lpstr>Specialized Reviewer</vt:lpstr>
      <vt:lpstr>Specialized Reviewer and its Approaches</vt:lpstr>
      <vt:lpstr>Specialized GPT In Action</vt:lpstr>
      <vt:lpstr>Rule Evaluation Engine</vt:lpstr>
      <vt:lpstr>Rule Evaluation Engine</vt:lpstr>
      <vt:lpstr>What’s Next on the Journey</vt:lpstr>
      <vt:lpstr>From Legacy to Modern</vt:lpstr>
      <vt:lpstr> The Challenge </vt:lpstr>
      <vt:lpstr>REQUIREMENT   migrate it on the fly</vt:lpstr>
      <vt:lpstr>evolution</vt:lpstr>
      <vt:lpstr>  The AI-Assisted Journey   </vt:lpstr>
      <vt:lpstr>  The AI-Assisted Journey   </vt:lpstr>
      <vt:lpstr>  The AI-Assisted Journey   </vt:lpstr>
      <vt:lpstr>  The AI-Assisted Journey   </vt:lpstr>
      <vt:lpstr>  The AI-Assisted Journey   </vt:lpstr>
      <vt:lpstr>  The AI-Assisted Journey   </vt:lpstr>
      <vt:lpstr>🔬 The Great AI IDE Experiment </vt:lpstr>
      <vt:lpstr>🏆 Why VS Code + GitHub Copilot Won </vt:lpstr>
      <vt:lpstr>SET up &amp; go</vt:lpstr>
      <vt:lpstr>Source folder </vt:lpstr>
      <vt:lpstr>Model Context Protocol (MCP) </vt:lpstr>
      <vt:lpstr>Using prompts </vt:lpstr>
      <vt:lpstr>Using prompts </vt:lpstr>
      <vt:lpstr>Using prompts </vt:lpstr>
      <vt:lpstr>VisionNG WITH Clean Architecture </vt:lpstr>
      <vt:lpstr>Patterns</vt:lpstr>
      <vt:lpstr>Sonar Cloud – CODE COVERAGE</vt:lpstr>
      <vt:lpstr>📊 Real Impact &amp; Results </vt:lpstr>
      <vt:lpstr>Integration </vt:lpstr>
      <vt:lpstr>💡 Key Lessons Learned </vt:lpstr>
      <vt:lpstr>🔄 Our Migration Pipeline </vt:lpstr>
      <vt:lpstr>📋 Recommendations for Your Team </vt:lpstr>
      <vt:lpstr>🎉 Key Takeaways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Bryan Hernandez</dc:creator>
  <cp:keywords/>
  <dc:description>generated using python-pptx</dc:description>
  <cp:lastModifiedBy>Bryan Hernandez</cp:lastModifiedBy>
  <cp:revision>58</cp:revision>
  <dcterms:created xsi:type="dcterms:W3CDTF">2013-01-27T09:14:16Z</dcterms:created>
  <dcterms:modified xsi:type="dcterms:W3CDTF">2025-11-12T05:38:35Z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0x0101004E968223B1E852408A2674B5A9CCFDA8</vt:lpwstr>
  </property>
</Properties>
</file>